
<file path=[Content_Types].xml><?xml version="1.0" encoding="utf-8"?>
<Types xmlns="http://schemas.openxmlformats.org/package/2006/content-types">
  <Default Extension="emf" ContentType="image/x-emf"/>
  <Default Extension="fntdata" ContentType="application/x-fontdata"/>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embedTrueTypeFonts="1" saveSubsetFonts="1" autoCompressPictures="0">
  <p:sldMasterIdLst>
    <p:sldMasterId id="2147483666" r:id="rId1"/>
  </p:sldMasterIdLst>
  <p:notesMasterIdLst>
    <p:notesMasterId r:id="rId26"/>
  </p:notesMasterIdLst>
  <p:handoutMasterIdLst>
    <p:handoutMasterId r:id="rId27"/>
  </p:handoutMasterIdLst>
  <p:sldIdLst>
    <p:sldId id="256" r:id="rId2"/>
    <p:sldId id="257" r:id="rId3"/>
    <p:sldId id="261" r:id="rId4"/>
    <p:sldId id="304" r:id="rId5"/>
    <p:sldId id="269" r:id="rId6"/>
    <p:sldId id="317" r:id="rId7"/>
    <p:sldId id="308" r:id="rId8"/>
    <p:sldId id="270" r:id="rId9"/>
    <p:sldId id="319" r:id="rId10"/>
    <p:sldId id="309" r:id="rId11"/>
    <p:sldId id="312" r:id="rId12"/>
    <p:sldId id="313" r:id="rId13"/>
    <p:sldId id="300" r:id="rId14"/>
    <p:sldId id="315" r:id="rId15"/>
    <p:sldId id="316" r:id="rId16"/>
    <p:sldId id="298" r:id="rId17"/>
    <p:sldId id="290" r:id="rId18"/>
    <p:sldId id="320" r:id="rId19"/>
    <p:sldId id="311" r:id="rId20"/>
    <p:sldId id="271" r:id="rId21"/>
    <p:sldId id="272" r:id="rId22"/>
    <p:sldId id="275" r:id="rId23"/>
    <p:sldId id="287" r:id="rId24"/>
    <p:sldId id="291" r:id="rId25"/>
  </p:sldIdLst>
  <p:sldSz cx="17340263" cy="9753600"/>
  <p:notesSz cx="6881813" cy="9296400"/>
  <p:embeddedFontLst>
    <p:embeddedFont>
      <p:font typeface="Avenir" panose="02000503020000020003" pitchFamily="2" charset="0"/>
      <p:regular r:id="rId28"/>
      <p:italic r:id="rId29"/>
    </p:embeddedFont>
    <p:embeddedFont>
      <p:font typeface="Merriweather" pitchFamily="2" charset="77"/>
      <p:regular r:id="rId30"/>
      <p:bold r:id="rId31"/>
      <p:italic r:id="rId32"/>
      <p:boldItalic r:id="rId33"/>
    </p:embeddedFont>
    <p:embeddedFont>
      <p:font typeface="Merriweather Sans" pitchFamily="2" charset="77"/>
      <p:regular r:id="rId34"/>
      <p:bold r:id="rId35"/>
      <p:italic r:id="rId36"/>
      <p:boldItalic r:id="rId37"/>
    </p:embeddedFont>
    <p:embeddedFont>
      <p:font typeface="Rockwell" panose="02060603020205020403" pitchFamily="18" charset="77"/>
      <p:regular r:id="rId38"/>
      <p:bold r:id="rId39"/>
      <p:italic r:id="rId40"/>
      <p:boldItalic r:id="rId41"/>
    </p:embeddedFont>
    <p:embeddedFont>
      <p:font typeface="Source Sans Pro" panose="020B0503030403020204" pitchFamily="34" charset="0"/>
      <p:regular r:id="rId42"/>
      <p:bold r:id="rId43"/>
      <p:italic r:id="rId44"/>
      <p:boldItalic r:id="rId45"/>
    </p:embeddedFont>
    <p:embeddedFont>
      <p:font typeface="Source Sans Pro Light" panose="020B0403030403020204" pitchFamily="34" charset="0"/>
      <p:regular r:id="rId46"/>
      <p:italic r:id="rId47"/>
    </p:embeddedFont>
    <p:embeddedFont>
      <p:font typeface="Source Sans Pro SemiBold" panose="020B0503030403020204" pitchFamily="34" charset="0"/>
      <p:regular r:id="rId48"/>
      <p:bold r:id="rId49"/>
      <p:italic r:id="rId50"/>
      <p:boldItalic r:id="rId51"/>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3072" userDrawn="1">
          <p15:clr>
            <a:srgbClr val="A4A3A4"/>
          </p15:clr>
        </p15:guide>
        <p15:guide id="2" pos="5462"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03052"/>
    <a:srgbClr val="0D71BC"/>
    <a:srgbClr val="DCE4F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A228F46F-A2BC-4B3A-8706-6CA7D9F997B3}">
  <a:tblStyle styleId="{A228F46F-A2BC-4B3A-8706-6CA7D9F997B3}" styleName="Table_0">
    <a:wholeTbl>
      <a:tcTxStyle b="off" i="off">
        <a:font>
          <a:latin typeface="Arial"/>
          <a:ea typeface="Arial"/>
          <a:cs typeface="Arial"/>
        </a:font>
        <a:schemeClr val="dk1"/>
      </a:tcTxStyle>
      <a:tcStyle>
        <a:tcBdr>
          <a:left>
            <a:ln w="12700" cap="flat" cmpd="sng">
              <a:solidFill>
                <a:schemeClr val="lt1"/>
              </a:solidFill>
              <a:prstDash val="solid"/>
              <a:round/>
              <a:headEnd type="none" w="sm" len="sm"/>
              <a:tailEnd type="none" w="sm" len="sm"/>
            </a:ln>
          </a:left>
          <a:right>
            <a:ln w="12700" cap="flat" cmpd="sng">
              <a:solidFill>
                <a:schemeClr val="lt1"/>
              </a:solidFill>
              <a:prstDash val="solid"/>
              <a:round/>
              <a:headEnd type="none" w="sm" len="sm"/>
              <a:tailEnd type="none" w="sm" len="sm"/>
            </a:ln>
          </a:right>
          <a:top>
            <a:ln w="12700" cap="flat" cmpd="sng">
              <a:solidFill>
                <a:schemeClr val="lt1"/>
              </a:solidFill>
              <a:prstDash val="solid"/>
              <a:round/>
              <a:headEnd type="none" w="sm" len="sm"/>
              <a:tailEnd type="none" w="sm" len="sm"/>
            </a:ln>
          </a:top>
          <a:bottom>
            <a:ln w="12700" cap="flat" cmpd="sng">
              <a:solidFill>
                <a:schemeClr val="lt1"/>
              </a:solidFill>
              <a:prstDash val="solid"/>
              <a:round/>
              <a:headEnd type="none" w="sm" len="sm"/>
              <a:tailEnd type="none" w="sm" len="sm"/>
            </a:ln>
          </a:bottom>
          <a:insideH>
            <a:ln w="12700" cap="flat" cmpd="sng">
              <a:solidFill>
                <a:schemeClr val="lt1"/>
              </a:solidFill>
              <a:prstDash val="solid"/>
              <a:round/>
              <a:headEnd type="none" w="sm" len="sm"/>
              <a:tailEnd type="none" w="sm" len="sm"/>
            </a:ln>
          </a:insideH>
          <a:insideV>
            <a:ln w="12700" cap="flat" cmpd="sng">
              <a:solidFill>
                <a:schemeClr val="lt1"/>
              </a:solidFill>
              <a:prstDash val="solid"/>
              <a:round/>
              <a:headEnd type="none" w="sm" len="sm"/>
              <a:tailEnd type="none" w="sm" len="sm"/>
            </a:ln>
          </a:insideV>
        </a:tcBdr>
        <a:fill>
          <a:solidFill>
            <a:srgbClr val="F0EFE7"/>
          </a:solidFill>
        </a:fill>
      </a:tcStyle>
    </a:wholeTbl>
    <a:band1H>
      <a:tcTxStyle/>
      <a:tcStyle>
        <a:tcBdr/>
        <a:fill>
          <a:solidFill>
            <a:srgbClr val="DFDDCB"/>
          </a:solidFill>
        </a:fill>
      </a:tcStyle>
    </a:band1H>
    <a:band2H>
      <a:tcTxStyle/>
      <a:tcStyle>
        <a:tcBdr/>
      </a:tcStyle>
    </a:band2H>
    <a:band1V>
      <a:tcTxStyle/>
      <a:tcStyle>
        <a:tcBdr/>
        <a:fill>
          <a:solidFill>
            <a:srgbClr val="DFDDCB"/>
          </a:solidFill>
        </a:fill>
      </a:tcStyle>
    </a:band1V>
    <a:band2V>
      <a:tcTxStyle/>
      <a:tcStyle>
        <a:tcBdr/>
      </a:tcStyle>
    </a:band2V>
    <a:lastCol>
      <a:tcTxStyle b="on" i="off">
        <a:font>
          <a:latin typeface="Arial"/>
          <a:ea typeface="Arial"/>
          <a:cs typeface="Arial"/>
        </a:font>
        <a:schemeClr val="lt1"/>
      </a:tcTxStyle>
      <a:tcStyle>
        <a:tcBdr/>
        <a:fill>
          <a:solidFill>
            <a:schemeClr val="accent1"/>
          </a:solidFill>
        </a:fill>
      </a:tcStyle>
    </a:lastCol>
    <a:firstCol>
      <a:tcTxStyle b="on" i="off">
        <a:font>
          <a:latin typeface="Arial"/>
          <a:ea typeface="Arial"/>
          <a:cs typeface="Arial"/>
        </a:font>
        <a:schemeClr val="lt1"/>
      </a:tcTxStyle>
      <a:tcStyle>
        <a:tcBdr/>
        <a:fill>
          <a:solidFill>
            <a:schemeClr val="accent1"/>
          </a:solidFill>
        </a:fill>
      </a:tcStyle>
    </a:firstCol>
    <a:lastRow>
      <a:tcTxStyle b="on" i="off">
        <a:font>
          <a:latin typeface="Arial"/>
          <a:ea typeface="Arial"/>
          <a:cs typeface="Arial"/>
        </a:font>
        <a:schemeClr val="lt1"/>
      </a:tcTxStyle>
      <a:tcStyle>
        <a:tcBdr>
          <a:top>
            <a:ln w="38100" cap="flat" cmpd="sng">
              <a:solidFill>
                <a:schemeClr val="lt1"/>
              </a:solidFill>
              <a:prstDash val="solid"/>
              <a:round/>
              <a:headEnd type="none" w="sm" len="sm"/>
              <a:tailEnd type="none" w="sm" len="sm"/>
            </a:ln>
          </a:top>
        </a:tcBdr>
        <a:fill>
          <a:solidFill>
            <a:schemeClr val="accent1"/>
          </a:solidFill>
        </a:fill>
      </a:tcStyle>
    </a:lastRow>
    <a:seCell>
      <a:tcTxStyle/>
      <a:tcStyle>
        <a:tcBdr/>
      </a:tcStyle>
    </a:seCell>
    <a:swCell>
      <a:tcTxStyle/>
      <a:tcStyle>
        <a:tcBdr/>
      </a:tcStyle>
    </a:swCell>
    <a:firstRow>
      <a:tcTxStyle b="on" i="off">
        <a:font>
          <a:latin typeface="Arial"/>
          <a:ea typeface="Arial"/>
          <a:cs typeface="Arial"/>
        </a:font>
        <a:schemeClr val="lt1"/>
      </a:tcTxStyle>
      <a:tcStyle>
        <a:tcBdr>
          <a:bottom>
            <a:ln w="38100" cap="flat" cmpd="sng">
              <a:solidFill>
                <a:schemeClr val="lt1"/>
              </a:solidFill>
              <a:prstDash val="solid"/>
              <a:round/>
              <a:headEnd type="none" w="sm" len="sm"/>
              <a:tailEnd type="none" w="sm" len="sm"/>
            </a:ln>
          </a:bottom>
        </a:tcBdr>
        <a:fill>
          <a:solidFill>
            <a:schemeClr val="accent1"/>
          </a:solidFill>
        </a:fill>
      </a:tcStyle>
    </a:firstRow>
    <a:neCell>
      <a:tcTxStyle/>
      <a:tcStyle>
        <a:tcBdr/>
      </a:tcStyle>
    </a:neCell>
    <a:nwCell>
      <a:tcTxStyle/>
      <a:tcStyle>
        <a:tcBdr/>
      </a:tcStyle>
    </a:nwCell>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284E427A-3D55-4303-BF80-6455036E1DE7}" styleName="Themed Style 1 - Accent 2">
    <a:tblBg>
      <a:fillRef idx="2">
        <a:schemeClr val="accent2"/>
      </a:fillRef>
      <a:effectRef idx="1">
        <a:schemeClr val="accent2"/>
      </a:effectRef>
    </a:tblBg>
    <a:wholeTbl>
      <a:tcTxStyle>
        <a:fontRef idx="minor">
          <a:scrgbClr r="0" g="0" b="0"/>
        </a:fontRef>
        <a:schemeClr val="dk1"/>
      </a:tcTxStyle>
      <a:tcStyle>
        <a:tcBdr>
          <a:left>
            <a:lnRef idx="1">
              <a:schemeClr val="accent2"/>
            </a:lnRef>
          </a:left>
          <a:right>
            <a:lnRef idx="1">
              <a:schemeClr val="accent2"/>
            </a:lnRef>
          </a:right>
          <a:top>
            <a:lnRef idx="1">
              <a:schemeClr val="accent2"/>
            </a:lnRef>
          </a:top>
          <a:bottom>
            <a:lnRef idx="1">
              <a:schemeClr val="accent2"/>
            </a:lnRef>
          </a:bottom>
          <a:insideH>
            <a:lnRef idx="1">
              <a:schemeClr val="accent2"/>
            </a:lnRef>
          </a:insideH>
          <a:insideV>
            <a:lnRef idx="1">
              <a:schemeClr val="accent2"/>
            </a:lnRef>
          </a:insideV>
        </a:tcBdr>
        <a:fill>
          <a:noFill/>
        </a:fill>
      </a:tcStyle>
    </a:wholeTbl>
    <a:band1H>
      <a:tcStyle>
        <a:tcBdr/>
        <a:fill>
          <a:solidFill>
            <a:schemeClr val="accent2">
              <a:alpha val="40000"/>
            </a:schemeClr>
          </a:solidFill>
        </a:fill>
      </a:tcStyle>
    </a:band1H>
    <a:band2H>
      <a:tcStyle>
        <a:tcBdr/>
      </a:tcStyle>
    </a:band2H>
    <a:band1V>
      <a:tcStyle>
        <a:tcBdr>
          <a:top>
            <a:lnRef idx="1">
              <a:schemeClr val="accent2"/>
            </a:lnRef>
          </a:top>
          <a:bottom>
            <a:lnRef idx="1">
              <a:schemeClr val="accent2"/>
            </a:lnRef>
          </a:bottom>
        </a:tcBdr>
        <a:fill>
          <a:solidFill>
            <a:schemeClr val="accent2">
              <a:alpha val="40000"/>
            </a:schemeClr>
          </a:solidFill>
        </a:fill>
      </a:tcStyle>
    </a:band1V>
    <a:band2V>
      <a:tcStyle>
        <a:tcBdr/>
      </a:tcStyle>
    </a:band2V>
    <a:lastCol>
      <a:tcTxStyle b="on"/>
      <a:tcStyle>
        <a:tcBdr>
          <a:left>
            <a:lnRef idx="2">
              <a:schemeClr val="accent2"/>
            </a:lnRef>
          </a:left>
          <a:right>
            <a:lnRef idx="1">
              <a:schemeClr val="accent2"/>
            </a:lnRef>
          </a:right>
          <a:top>
            <a:lnRef idx="1">
              <a:schemeClr val="accent2"/>
            </a:lnRef>
          </a:top>
          <a:bottom>
            <a:lnRef idx="1">
              <a:schemeClr val="accent2"/>
            </a:lnRef>
          </a:bottom>
          <a:insideH>
            <a:lnRef idx="1">
              <a:schemeClr val="accent2"/>
            </a:lnRef>
          </a:insideH>
          <a:insideV>
            <a:ln>
              <a:noFill/>
            </a:ln>
          </a:insideV>
        </a:tcBdr>
      </a:tcStyle>
    </a:lastCol>
    <a:firstCol>
      <a:tcTxStyle b="on"/>
      <a:tcStyle>
        <a:tcBdr>
          <a:left>
            <a:lnRef idx="1">
              <a:schemeClr val="accent2"/>
            </a:lnRef>
          </a:left>
          <a:right>
            <a:lnRef idx="2">
              <a:schemeClr val="accent2"/>
            </a:lnRef>
          </a:right>
          <a:top>
            <a:lnRef idx="1">
              <a:schemeClr val="accent2"/>
            </a:lnRef>
          </a:top>
          <a:bottom>
            <a:lnRef idx="1">
              <a:schemeClr val="accent2"/>
            </a:lnRef>
          </a:bottom>
          <a:insideH>
            <a:lnRef idx="1">
              <a:schemeClr val="accent2"/>
            </a:lnRef>
          </a:insideH>
          <a:insideV>
            <a:ln>
              <a:noFill/>
            </a:ln>
          </a:insideV>
        </a:tcBdr>
      </a:tcStyle>
    </a:firstCol>
    <a:lastRow>
      <a:tcTxStyle b="on"/>
      <a:tcStyle>
        <a:tcBdr>
          <a:left>
            <a:lnRef idx="1">
              <a:schemeClr val="accent2"/>
            </a:lnRef>
          </a:left>
          <a:right>
            <a:lnRef idx="1">
              <a:schemeClr val="accent2"/>
            </a:lnRef>
          </a:right>
          <a:top>
            <a:lnRef idx="2">
              <a:schemeClr val="accent2"/>
            </a:lnRef>
          </a:top>
          <a:bottom>
            <a:lnRef idx="2">
              <a:schemeClr val="accent2"/>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2"/>
            </a:lnRef>
          </a:left>
          <a:right>
            <a:lnRef idx="1">
              <a:schemeClr val="accent2"/>
            </a:lnRef>
          </a:right>
          <a:top>
            <a:lnRef idx="1">
              <a:schemeClr val="accent2"/>
            </a:lnRef>
          </a:top>
          <a:bottom>
            <a:lnRef idx="2">
              <a:schemeClr val="lt1"/>
            </a:lnRef>
          </a:bottom>
          <a:insideH>
            <a:ln>
              <a:noFill/>
            </a:ln>
          </a:insideH>
          <a:insideV>
            <a:ln>
              <a:noFill/>
            </a:ln>
          </a:insideV>
        </a:tcBdr>
        <a:fill>
          <a:solidFill>
            <a:schemeClr val="accent2"/>
          </a:solidFill>
        </a:fill>
      </a:tcStyle>
    </a:firstRow>
  </a:tblStyle>
  <a:tblStyle styleId="{69C7853C-536D-4A76-A0AE-DD22124D55A5}" styleName="Themed Style 1 - Accent 3">
    <a:tblBg>
      <a:fillRef idx="2">
        <a:schemeClr val="accent3"/>
      </a:fillRef>
      <a:effectRef idx="1">
        <a:schemeClr val="accent3"/>
      </a:effectRef>
    </a:tblBg>
    <a:wholeTbl>
      <a:tcTxStyle>
        <a:fontRef idx="minor">
          <a:scrgbClr r="0" g="0" b="0"/>
        </a:fontRef>
        <a:schemeClr val="dk1"/>
      </a:tcTxStyle>
      <a:tcStyle>
        <a:tcBdr>
          <a:left>
            <a:lnRef idx="1">
              <a:schemeClr val="accent3"/>
            </a:lnRef>
          </a:left>
          <a:right>
            <a:lnRef idx="1">
              <a:schemeClr val="accent3"/>
            </a:lnRef>
          </a:right>
          <a:top>
            <a:lnRef idx="1">
              <a:schemeClr val="accent3"/>
            </a:lnRef>
          </a:top>
          <a:bottom>
            <a:lnRef idx="1">
              <a:schemeClr val="accent3"/>
            </a:lnRef>
          </a:bottom>
          <a:insideH>
            <a:lnRef idx="1">
              <a:schemeClr val="accent3"/>
            </a:lnRef>
          </a:insideH>
          <a:insideV>
            <a:lnRef idx="1">
              <a:schemeClr val="accent3"/>
            </a:lnRef>
          </a:insideV>
        </a:tcBdr>
        <a:fill>
          <a:noFill/>
        </a:fill>
      </a:tcStyle>
    </a:wholeTbl>
    <a:band1H>
      <a:tcStyle>
        <a:tcBdr/>
        <a:fill>
          <a:solidFill>
            <a:schemeClr val="accent3">
              <a:alpha val="40000"/>
            </a:schemeClr>
          </a:solidFill>
        </a:fill>
      </a:tcStyle>
    </a:band1H>
    <a:band2H>
      <a:tcStyle>
        <a:tcBdr/>
      </a:tcStyle>
    </a:band2H>
    <a:band1V>
      <a:tcStyle>
        <a:tcBdr>
          <a:top>
            <a:lnRef idx="1">
              <a:schemeClr val="accent3"/>
            </a:lnRef>
          </a:top>
          <a:bottom>
            <a:lnRef idx="1">
              <a:schemeClr val="accent3"/>
            </a:lnRef>
          </a:bottom>
        </a:tcBdr>
        <a:fill>
          <a:solidFill>
            <a:schemeClr val="accent3">
              <a:alpha val="40000"/>
            </a:schemeClr>
          </a:solidFill>
        </a:fill>
      </a:tcStyle>
    </a:band1V>
    <a:band2V>
      <a:tcStyle>
        <a:tcBdr/>
      </a:tcStyle>
    </a:band2V>
    <a:lastCol>
      <a:tcTxStyle b="on"/>
      <a:tcStyle>
        <a:tcBdr>
          <a:left>
            <a:lnRef idx="2">
              <a:schemeClr val="accent3"/>
            </a:lnRef>
          </a:left>
          <a:right>
            <a:lnRef idx="1">
              <a:schemeClr val="accent3"/>
            </a:lnRef>
          </a:right>
          <a:top>
            <a:lnRef idx="1">
              <a:schemeClr val="accent3"/>
            </a:lnRef>
          </a:top>
          <a:bottom>
            <a:lnRef idx="1">
              <a:schemeClr val="accent3"/>
            </a:lnRef>
          </a:bottom>
          <a:insideH>
            <a:lnRef idx="1">
              <a:schemeClr val="accent3"/>
            </a:lnRef>
          </a:insideH>
          <a:insideV>
            <a:ln>
              <a:noFill/>
            </a:ln>
          </a:insideV>
        </a:tcBdr>
      </a:tcStyle>
    </a:lastCol>
    <a:firstCol>
      <a:tcTxStyle b="on"/>
      <a:tcStyle>
        <a:tcBdr>
          <a:left>
            <a:lnRef idx="1">
              <a:schemeClr val="accent3"/>
            </a:lnRef>
          </a:left>
          <a:right>
            <a:lnRef idx="2">
              <a:schemeClr val="accent3"/>
            </a:lnRef>
          </a:right>
          <a:top>
            <a:lnRef idx="1">
              <a:schemeClr val="accent3"/>
            </a:lnRef>
          </a:top>
          <a:bottom>
            <a:lnRef idx="1">
              <a:schemeClr val="accent3"/>
            </a:lnRef>
          </a:bottom>
          <a:insideH>
            <a:lnRef idx="1">
              <a:schemeClr val="accent3"/>
            </a:lnRef>
          </a:insideH>
          <a:insideV>
            <a:ln>
              <a:noFill/>
            </a:ln>
          </a:insideV>
        </a:tcBdr>
      </a:tcStyle>
    </a:firstCol>
    <a:lastRow>
      <a:tcTxStyle b="on"/>
      <a:tcStyle>
        <a:tcBdr>
          <a:left>
            <a:lnRef idx="1">
              <a:schemeClr val="accent3"/>
            </a:lnRef>
          </a:left>
          <a:right>
            <a:lnRef idx="1">
              <a:schemeClr val="accent3"/>
            </a:lnRef>
          </a:right>
          <a:top>
            <a:lnRef idx="2">
              <a:schemeClr val="accent3"/>
            </a:lnRef>
          </a:top>
          <a:bottom>
            <a:lnRef idx="2">
              <a:schemeClr val="accent3"/>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3"/>
            </a:lnRef>
          </a:left>
          <a:right>
            <a:lnRef idx="1">
              <a:schemeClr val="accent3"/>
            </a:lnRef>
          </a:right>
          <a:top>
            <a:lnRef idx="1">
              <a:schemeClr val="accent3"/>
            </a:lnRef>
          </a:top>
          <a:bottom>
            <a:lnRef idx="2">
              <a:schemeClr val="lt1"/>
            </a:lnRef>
          </a:bottom>
          <a:insideH>
            <a:ln>
              <a:noFill/>
            </a:ln>
          </a:insideH>
          <a:insideV>
            <a:ln>
              <a:noFill/>
            </a:ln>
          </a:insideV>
        </a:tcBdr>
        <a:fill>
          <a:solidFill>
            <a:schemeClr val="accent3"/>
          </a:solidFill>
        </a:fill>
      </a:tcStyle>
    </a:firstRow>
  </a:tblStyle>
  <a:tblStyle styleId="{775DCB02-9BB8-47FD-8907-85C794F793BA}" styleName="Themed Style 1 - Accent 4">
    <a:tblBg>
      <a:fillRef idx="2">
        <a:schemeClr val="accent4"/>
      </a:fillRef>
      <a:effectRef idx="1">
        <a:schemeClr val="accent4"/>
      </a:effectRef>
    </a:tblBg>
    <a:wholeTbl>
      <a:tcTxStyle>
        <a:fontRef idx="minor">
          <a:scrgbClr r="0" g="0" b="0"/>
        </a:fontRef>
        <a:schemeClr val="dk1"/>
      </a:tcTxStyle>
      <a:tcStyle>
        <a:tcBdr>
          <a:left>
            <a:lnRef idx="1">
              <a:schemeClr val="accent4"/>
            </a:lnRef>
          </a:left>
          <a:right>
            <a:lnRef idx="1">
              <a:schemeClr val="accent4"/>
            </a:lnRef>
          </a:right>
          <a:top>
            <a:lnRef idx="1">
              <a:schemeClr val="accent4"/>
            </a:lnRef>
          </a:top>
          <a:bottom>
            <a:lnRef idx="1">
              <a:schemeClr val="accent4"/>
            </a:lnRef>
          </a:bottom>
          <a:insideH>
            <a:lnRef idx="1">
              <a:schemeClr val="accent4"/>
            </a:lnRef>
          </a:insideH>
          <a:insideV>
            <a:lnRef idx="1">
              <a:schemeClr val="accent4"/>
            </a:lnRef>
          </a:insideV>
        </a:tcBdr>
        <a:fill>
          <a:noFill/>
        </a:fill>
      </a:tcStyle>
    </a:wholeTbl>
    <a:band1H>
      <a:tcStyle>
        <a:tcBdr/>
        <a:fill>
          <a:solidFill>
            <a:schemeClr val="accent4">
              <a:alpha val="40000"/>
            </a:schemeClr>
          </a:solidFill>
        </a:fill>
      </a:tcStyle>
    </a:band1H>
    <a:band2H>
      <a:tcStyle>
        <a:tcBdr/>
      </a:tcStyle>
    </a:band2H>
    <a:band1V>
      <a:tcStyle>
        <a:tcBdr>
          <a:top>
            <a:lnRef idx="1">
              <a:schemeClr val="accent4"/>
            </a:lnRef>
          </a:top>
          <a:bottom>
            <a:lnRef idx="1">
              <a:schemeClr val="accent4"/>
            </a:lnRef>
          </a:bottom>
        </a:tcBdr>
        <a:fill>
          <a:solidFill>
            <a:schemeClr val="accent4">
              <a:alpha val="40000"/>
            </a:schemeClr>
          </a:solidFill>
        </a:fill>
      </a:tcStyle>
    </a:band1V>
    <a:band2V>
      <a:tcStyle>
        <a:tcBdr/>
      </a:tcStyle>
    </a:band2V>
    <a:lastCol>
      <a:tcTxStyle b="on"/>
      <a:tcStyle>
        <a:tcBdr>
          <a:left>
            <a:lnRef idx="2">
              <a:schemeClr val="accent4"/>
            </a:lnRef>
          </a:left>
          <a:right>
            <a:lnRef idx="1">
              <a:schemeClr val="accent4"/>
            </a:lnRef>
          </a:right>
          <a:top>
            <a:lnRef idx="1">
              <a:schemeClr val="accent4"/>
            </a:lnRef>
          </a:top>
          <a:bottom>
            <a:lnRef idx="1">
              <a:schemeClr val="accent4"/>
            </a:lnRef>
          </a:bottom>
          <a:insideH>
            <a:lnRef idx="1">
              <a:schemeClr val="accent4"/>
            </a:lnRef>
          </a:insideH>
          <a:insideV>
            <a:ln>
              <a:noFill/>
            </a:ln>
          </a:insideV>
        </a:tcBdr>
      </a:tcStyle>
    </a:lastCol>
    <a:firstCol>
      <a:tcTxStyle b="on"/>
      <a:tcStyle>
        <a:tcBdr>
          <a:left>
            <a:lnRef idx="1">
              <a:schemeClr val="accent4"/>
            </a:lnRef>
          </a:left>
          <a:right>
            <a:lnRef idx="2">
              <a:schemeClr val="accent4"/>
            </a:lnRef>
          </a:right>
          <a:top>
            <a:lnRef idx="1">
              <a:schemeClr val="accent4"/>
            </a:lnRef>
          </a:top>
          <a:bottom>
            <a:lnRef idx="1">
              <a:schemeClr val="accent4"/>
            </a:lnRef>
          </a:bottom>
          <a:insideH>
            <a:lnRef idx="1">
              <a:schemeClr val="accent4"/>
            </a:lnRef>
          </a:insideH>
          <a:insideV>
            <a:ln>
              <a:noFill/>
            </a:ln>
          </a:insideV>
        </a:tcBdr>
      </a:tcStyle>
    </a:firstCol>
    <a:lastRow>
      <a:tcTxStyle b="on"/>
      <a:tcStyle>
        <a:tcBdr>
          <a:left>
            <a:lnRef idx="1">
              <a:schemeClr val="accent4"/>
            </a:lnRef>
          </a:left>
          <a:right>
            <a:lnRef idx="1">
              <a:schemeClr val="accent4"/>
            </a:lnRef>
          </a:right>
          <a:top>
            <a:lnRef idx="2">
              <a:schemeClr val="accent4"/>
            </a:lnRef>
          </a:top>
          <a:bottom>
            <a:lnRef idx="2">
              <a:schemeClr val="accent4"/>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4"/>
            </a:lnRef>
          </a:left>
          <a:right>
            <a:lnRef idx="1">
              <a:schemeClr val="accent4"/>
            </a:lnRef>
          </a:right>
          <a:top>
            <a:lnRef idx="1">
              <a:schemeClr val="accent4"/>
            </a:lnRef>
          </a:top>
          <a:bottom>
            <a:lnRef idx="2">
              <a:schemeClr val="lt1"/>
            </a:lnRef>
          </a:bottom>
          <a:insideH>
            <a:ln>
              <a:noFill/>
            </a:ln>
          </a:insideH>
          <a:insideV>
            <a:ln>
              <a:noFill/>
            </a:ln>
          </a:insideV>
        </a:tcBdr>
        <a:fill>
          <a:solidFill>
            <a:schemeClr val="accent4"/>
          </a:solidFill>
        </a:fill>
      </a:tcStyle>
    </a:firstRow>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1529"/>
    <p:restoredTop sz="96574" autoAdjust="0"/>
  </p:normalViewPr>
  <p:slideViewPr>
    <p:cSldViewPr snapToGrid="0">
      <p:cViewPr varScale="1">
        <p:scale>
          <a:sx n="67" d="100"/>
          <a:sy n="67" d="100"/>
        </p:scale>
        <p:origin x="872" y="192"/>
      </p:cViewPr>
      <p:guideLst>
        <p:guide orient="horz" pos="3072"/>
        <p:guide pos="5462"/>
      </p:guideLst>
    </p:cSldViewPr>
  </p:slideViewPr>
  <p:notesTextViewPr>
    <p:cViewPr>
      <p:scale>
        <a:sx n="1" d="1"/>
        <a:sy n="1" d="1"/>
      </p:scale>
      <p:origin x="0" y="0"/>
    </p:cViewPr>
  </p:notesTextViewPr>
  <p:notesViewPr>
    <p:cSldViewPr snapToGrid="0">
      <p:cViewPr varScale="1">
        <p:scale>
          <a:sx n="71" d="100"/>
          <a:sy n="71" d="100"/>
        </p:scale>
        <p:origin x="2376" y="184"/>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notesMaster" Target="notesMasters/notesMaster1.xml"/><Relationship Id="rId39" Type="http://schemas.openxmlformats.org/officeDocument/2006/relationships/font" Target="fonts/font12.fntdata"/><Relationship Id="rId21" Type="http://schemas.openxmlformats.org/officeDocument/2006/relationships/slide" Target="slides/slide20.xml"/><Relationship Id="rId34" Type="http://schemas.openxmlformats.org/officeDocument/2006/relationships/font" Target="fonts/font7.fntdata"/><Relationship Id="rId42" Type="http://schemas.openxmlformats.org/officeDocument/2006/relationships/font" Target="fonts/font15.fntdata"/><Relationship Id="rId47" Type="http://schemas.openxmlformats.org/officeDocument/2006/relationships/font" Target="fonts/font20.fntdata"/><Relationship Id="rId50" Type="http://schemas.openxmlformats.org/officeDocument/2006/relationships/font" Target="fonts/font23.fntdata"/><Relationship Id="rId55"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font" Target="fonts/font2.fntdata"/><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5.fntdata"/><Relationship Id="rId37" Type="http://schemas.openxmlformats.org/officeDocument/2006/relationships/font" Target="fonts/font10.fntdata"/><Relationship Id="rId40" Type="http://schemas.openxmlformats.org/officeDocument/2006/relationships/font" Target="fonts/font13.fntdata"/><Relationship Id="rId45" Type="http://schemas.openxmlformats.org/officeDocument/2006/relationships/font" Target="fonts/font18.fntdata"/><Relationship Id="rId53"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4.fntdata"/><Relationship Id="rId44" Type="http://schemas.openxmlformats.org/officeDocument/2006/relationships/font" Target="fonts/font17.fntdata"/><Relationship Id="rId52"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handoutMaster" Target="handoutMasters/handoutMaster1.xml"/><Relationship Id="rId30" Type="http://schemas.openxmlformats.org/officeDocument/2006/relationships/font" Target="fonts/font3.fntdata"/><Relationship Id="rId35" Type="http://schemas.openxmlformats.org/officeDocument/2006/relationships/font" Target="fonts/font8.fntdata"/><Relationship Id="rId43" Type="http://schemas.openxmlformats.org/officeDocument/2006/relationships/font" Target="fonts/font16.fntdata"/><Relationship Id="rId48" Type="http://schemas.openxmlformats.org/officeDocument/2006/relationships/font" Target="fonts/font21.fntdata"/><Relationship Id="rId8" Type="http://schemas.openxmlformats.org/officeDocument/2006/relationships/slide" Target="slides/slide7.xml"/><Relationship Id="rId51" Type="http://schemas.openxmlformats.org/officeDocument/2006/relationships/font" Target="fonts/font24.fntdata"/><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6.fntdata"/><Relationship Id="rId38" Type="http://schemas.openxmlformats.org/officeDocument/2006/relationships/font" Target="fonts/font11.fntdata"/><Relationship Id="rId46" Type="http://schemas.openxmlformats.org/officeDocument/2006/relationships/font" Target="fonts/font19.fntdata"/><Relationship Id="rId20" Type="http://schemas.openxmlformats.org/officeDocument/2006/relationships/slide" Target="slides/slide19.xml"/><Relationship Id="rId41" Type="http://schemas.openxmlformats.org/officeDocument/2006/relationships/font" Target="fonts/font14.fntdata"/><Relationship Id="rId54"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font" Target="fonts/font1.fntdata"/><Relationship Id="rId36" Type="http://schemas.openxmlformats.org/officeDocument/2006/relationships/font" Target="fonts/font9.fntdata"/><Relationship Id="rId49" Type="http://schemas.openxmlformats.org/officeDocument/2006/relationships/font" Target="fonts/font22.fntdata"/></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E5D88045-918C-A649-9635-3584A8A5BDB9}"/>
              </a:ext>
            </a:extLst>
          </p:cNvPr>
          <p:cNvSpPr>
            <a:spLocks noGrp="1"/>
          </p:cNvSpPr>
          <p:nvPr>
            <p:ph type="hdr" sz="quarter"/>
          </p:nvPr>
        </p:nvSpPr>
        <p:spPr>
          <a:xfrm>
            <a:off x="0" y="0"/>
            <a:ext cx="2982913" cy="466725"/>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69820003-CEB8-6B40-854F-714A23CDD356}"/>
              </a:ext>
            </a:extLst>
          </p:cNvPr>
          <p:cNvSpPr>
            <a:spLocks noGrp="1"/>
          </p:cNvSpPr>
          <p:nvPr>
            <p:ph type="dt" sz="quarter" idx="1"/>
          </p:nvPr>
        </p:nvSpPr>
        <p:spPr>
          <a:xfrm>
            <a:off x="3897313" y="0"/>
            <a:ext cx="2982912" cy="466725"/>
          </a:xfrm>
          <a:prstGeom prst="rect">
            <a:avLst/>
          </a:prstGeom>
        </p:spPr>
        <p:txBody>
          <a:bodyPr vert="horz" lIns="91440" tIns="45720" rIns="91440" bIns="45720" rtlCol="0"/>
          <a:lstStyle>
            <a:lvl1pPr algn="r">
              <a:defRPr sz="1200"/>
            </a:lvl1pPr>
          </a:lstStyle>
          <a:p>
            <a:fld id="{5F1244B9-655E-9143-8F11-143B7EBD7CDE}" type="datetimeFigureOut">
              <a:rPr lang="en-US" smtClean="0"/>
              <a:t>4/18/19</a:t>
            </a:fld>
            <a:endParaRPr lang="en-US"/>
          </a:p>
        </p:txBody>
      </p:sp>
      <p:sp>
        <p:nvSpPr>
          <p:cNvPr id="4" name="Footer Placeholder 3">
            <a:extLst>
              <a:ext uri="{FF2B5EF4-FFF2-40B4-BE49-F238E27FC236}">
                <a16:creationId xmlns:a16="http://schemas.microsoft.com/office/drawing/2014/main" id="{D76B1E80-4CFF-7740-81A3-10972C54DFAE}"/>
              </a:ext>
            </a:extLst>
          </p:cNvPr>
          <p:cNvSpPr>
            <a:spLocks noGrp="1"/>
          </p:cNvSpPr>
          <p:nvPr>
            <p:ph type="ftr" sz="quarter" idx="2"/>
          </p:nvPr>
        </p:nvSpPr>
        <p:spPr>
          <a:xfrm>
            <a:off x="0" y="8829675"/>
            <a:ext cx="2982913" cy="466725"/>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49E86CA7-7DDB-0348-8CCD-77EC0C441C6B}"/>
              </a:ext>
            </a:extLst>
          </p:cNvPr>
          <p:cNvSpPr>
            <a:spLocks noGrp="1"/>
          </p:cNvSpPr>
          <p:nvPr>
            <p:ph type="sldNum" sz="quarter" idx="3"/>
          </p:nvPr>
        </p:nvSpPr>
        <p:spPr>
          <a:xfrm>
            <a:off x="3897313" y="8829675"/>
            <a:ext cx="2982912" cy="466725"/>
          </a:xfrm>
          <a:prstGeom prst="rect">
            <a:avLst/>
          </a:prstGeom>
        </p:spPr>
        <p:txBody>
          <a:bodyPr vert="horz" lIns="91440" tIns="45720" rIns="91440" bIns="45720" rtlCol="0" anchor="b"/>
          <a:lstStyle>
            <a:lvl1pPr algn="r">
              <a:defRPr sz="1200"/>
            </a:lvl1pPr>
          </a:lstStyle>
          <a:p>
            <a:fld id="{CA683DF8-21B3-2446-BC70-B86632B4DB4E}" type="slidenum">
              <a:rPr lang="en-US" smtClean="0"/>
              <a:t>‹#›</a:t>
            </a:fld>
            <a:endParaRPr lang="en-US"/>
          </a:p>
        </p:txBody>
      </p:sp>
    </p:spTree>
    <p:extLst>
      <p:ext uri="{BB962C8B-B14F-4D97-AF65-F5344CB8AC3E}">
        <p14:creationId xmlns:p14="http://schemas.microsoft.com/office/powerpoint/2010/main" val="152721322"/>
      </p:ext>
    </p:extLst>
  </p:cSld>
  <p:clrMap bg1="lt1" tx1="dk1" bg2="lt2" tx2="dk2" accent1="accent1" accent2="accent2" accent3="accent3" accent4="accent4" accent5="accent5" accent6="accent6" hlink="hlink" folHlink="folHlink"/>
</p:handoutMaster>
</file>

<file path=ppt/media/image2.tiff>
</file>

<file path=ppt/media/image3.png>
</file>

<file path=ppt/media/image4.pn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42900" y="696913"/>
            <a:ext cx="6197600" cy="348615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4" name="Google Shape;4;n"/>
          <p:cNvSpPr txBox="1">
            <a:spLocks noGrp="1"/>
          </p:cNvSpPr>
          <p:nvPr>
            <p:ph type="body" idx="1"/>
          </p:nvPr>
        </p:nvSpPr>
        <p:spPr>
          <a:xfrm>
            <a:off x="917575" y="4415790"/>
            <a:ext cx="5046663" cy="4183380"/>
          </a:xfrm>
          <a:prstGeom prst="rect">
            <a:avLst/>
          </a:prstGeom>
          <a:noFill/>
          <a:ln>
            <a:noFill/>
          </a:ln>
        </p:spPr>
        <p:txBody>
          <a:bodyPr spcFirstLastPara="1" wrap="square" lIns="92425" tIns="46200" rIns="92425" bIns="46200" anchor="t" anchorCtr="0"/>
          <a:lstStyle>
            <a:lvl1pPr marL="457200" marR="0" lvl="0" indent="-228600" algn="l" rtl="0">
              <a:lnSpc>
                <a:spcPct val="100000"/>
              </a:lnSpc>
              <a:spcBef>
                <a:spcPts val="0"/>
              </a:spcBef>
              <a:spcAft>
                <a:spcPts val="0"/>
              </a:spcAft>
              <a:buClr>
                <a:srgbClr val="000000"/>
              </a:buClr>
              <a:buSzPts val="1400"/>
              <a:buFont typeface="Arial"/>
              <a:buNone/>
              <a:defRPr sz="2200" b="0" i="0" u="none" strike="noStrike" cap="none">
                <a:solidFill>
                  <a:srgbClr val="000000"/>
                </a:solidFill>
                <a:latin typeface="Merriweather Sans"/>
                <a:ea typeface="Merriweather Sans"/>
                <a:cs typeface="Merriweather Sans"/>
                <a:sym typeface="Merriweather Sans"/>
              </a:defRPr>
            </a:lvl1pPr>
            <a:lvl2pPr marL="914400" marR="0" lvl="1" indent="-228600" algn="l" rtl="0">
              <a:lnSpc>
                <a:spcPct val="100000"/>
              </a:lnSpc>
              <a:spcBef>
                <a:spcPts val="0"/>
              </a:spcBef>
              <a:spcAft>
                <a:spcPts val="0"/>
              </a:spcAft>
              <a:buClr>
                <a:srgbClr val="000000"/>
              </a:buClr>
              <a:buSzPts val="1400"/>
              <a:buFont typeface="Arial"/>
              <a:buNone/>
              <a:defRPr sz="2200" b="0" i="0" u="none" strike="noStrike" cap="none">
                <a:solidFill>
                  <a:srgbClr val="000000"/>
                </a:solidFill>
                <a:latin typeface="Merriweather Sans"/>
                <a:ea typeface="Merriweather Sans"/>
                <a:cs typeface="Merriweather Sans"/>
                <a:sym typeface="Merriweather Sans"/>
              </a:defRPr>
            </a:lvl2pPr>
            <a:lvl3pPr marL="1371600" marR="0" lvl="2" indent="-228600" algn="l" rtl="0">
              <a:lnSpc>
                <a:spcPct val="100000"/>
              </a:lnSpc>
              <a:spcBef>
                <a:spcPts val="0"/>
              </a:spcBef>
              <a:spcAft>
                <a:spcPts val="0"/>
              </a:spcAft>
              <a:buClr>
                <a:srgbClr val="000000"/>
              </a:buClr>
              <a:buSzPts val="1400"/>
              <a:buFont typeface="Arial"/>
              <a:buNone/>
              <a:defRPr sz="2200" b="0" i="0" u="none" strike="noStrike" cap="none">
                <a:solidFill>
                  <a:srgbClr val="000000"/>
                </a:solidFill>
                <a:latin typeface="Merriweather Sans"/>
                <a:ea typeface="Merriweather Sans"/>
                <a:cs typeface="Merriweather Sans"/>
                <a:sym typeface="Merriweather Sans"/>
              </a:defRPr>
            </a:lvl3pPr>
            <a:lvl4pPr marL="1828800" marR="0" lvl="3" indent="-228600" algn="l" rtl="0">
              <a:lnSpc>
                <a:spcPct val="100000"/>
              </a:lnSpc>
              <a:spcBef>
                <a:spcPts val="0"/>
              </a:spcBef>
              <a:spcAft>
                <a:spcPts val="0"/>
              </a:spcAft>
              <a:buClr>
                <a:srgbClr val="000000"/>
              </a:buClr>
              <a:buSzPts val="1400"/>
              <a:buFont typeface="Arial"/>
              <a:buNone/>
              <a:defRPr sz="2200" b="0" i="0" u="none" strike="noStrike" cap="none">
                <a:solidFill>
                  <a:srgbClr val="000000"/>
                </a:solidFill>
                <a:latin typeface="Merriweather Sans"/>
                <a:ea typeface="Merriweather Sans"/>
                <a:cs typeface="Merriweather Sans"/>
                <a:sym typeface="Merriweather Sans"/>
              </a:defRPr>
            </a:lvl4pPr>
            <a:lvl5pPr marL="2286000" marR="0" lvl="4" indent="-228600" algn="l" rtl="0">
              <a:lnSpc>
                <a:spcPct val="100000"/>
              </a:lnSpc>
              <a:spcBef>
                <a:spcPts val="0"/>
              </a:spcBef>
              <a:spcAft>
                <a:spcPts val="0"/>
              </a:spcAft>
              <a:buClr>
                <a:srgbClr val="000000"/>
              </a:buClr>
              <a:buSzPts val="1400"/>
              <a:buFont typeface="Arial"/>
              <a:buNone/>
              <a:defRPr sz="2200" b="0" i="0" u="none" strike="noStrike" cap="none">
                <a:solidFill>
                  <a:srgbClr val="000000"/>
                </a:solidFill>
                <a:latin typeface="Merriweather Sans"/>
                <a:ea typeface="Merriweather Sans"/>
                <a:cs typeface="Merriweather Sans"/>
                <a:sym typeface="Merriweather Sans"/>
              </a:defRPr>
            </a:lvl5pPr>
            <a:lvl6pPr marL="2743200" marR="0" lvl="5" indent="-228600" algn="l" rtl="0">
              <a:lnSpc>
                <a:spcPct val="100000"/>
              </a:lnSpc>
              <a:spcBef>
                <a:spcPts val="0"/>
              </a:spcBef>
              <a:spcAft>
                <a:spcPts val="0"/>
              </a:spcAft>
              <a:buClr>
                <a:srgbClr val="000000"/>
              </a:buClr>
              <a:buSzPts val="1400"/>
              <a:buFont typeface="Arial"/>
              <a:buNone/>
              <a:defRPr sz="2200" b="0" i="0" u="none" strike="noStrike" cap="none">
                <a:solidFill>
                  <a:srgbClr val="000000"/>
                </a:solidFill>
                <a:latin typeface="Merriweather Sans"/>
                <a:ea typeface="Merriweather Sans"/>
                <a:cs typeface="Merriweather Sans"/>
                <a:sym typeface="Merriweather Sans"/>
              </a:defRPr>
            </a:lvl6pPr>
            <a:lvl7pPr marL="3200400" marR="0" lvl="6" indent="-228600" algn="l" rtl="0">
              <a:lnSpc>
                <a:spcPct val="100000"/>
              </a:lnSpc>
              <a:spcBef>
                <a:spcPts val="0"/>
              </a:spcBef>
              <a:spcAft>
                <a:spcPts val="0"/>
              </a:spcAft>
              <a:buClr>
                <a:srgbClr val="000000"/>
              </a:buClr>
              <a:buSzPts val="1400"/>
              <a:buFont typeface="Arial"/>
              <a:buNone/>
              <a:defRPr sz="2200" b="0" i="0" u="none" strike="noStrike" cap="none">
                <a:solidFill>
                  <a:srgbClr val="000000"/>
                </a:solidFill>
                <a:latin typeface="Merriweather Sans"/>
                <a:ea typeface="Merriweather Sans"/>
                <a:cs typeface="Merriweather Sans"/>
                <a:sym typeface="Merriweather Sans"/>
              </a:defRPr>
            </a:lvl7pPr>
            <a:lvl8pPr marL="3657600" marR="0" lvl="7" indent="-228600" algn="l" rtl="0">
              <a:lnSpc>
                <a:spcPct val="100000"/>
              </a:lnSpc>
              <a:spcBef>
                <a:spcPts val="0"/>
              </a:spcBef>
              <a:spcAft>
                <a:spcPts val="0"/>
              </a:spcAft>
              <a:buClr>
                <a:srgbClr val="000000"/>
              </a:buClr>
              <a:buSzPts val="1400"/>
              <a:buFont typeface="Arial"/>
              <a:buNone/>
              <a:defRPr sz="2200" b="0" i="0" u="none" strike="noStrike" cap="none">
                <a:solidFill>
                  <a:srgbClr val="000000"/>
                </a:solidFill>
                <a:latin typeface="Merriweather Sans"/>
                <a:ea typeface="Merriweather Sans"/>
                <a:cs typeface="Merriweather Sans"/>
                <a:sym typeface="Merriweather Sans"/>
              </a:defRPr>
            </a:lvl8pPr>
            <a:lvl9pPr marL="4114800" marR="0" lvl="8" indent="-228600" algn="l" rtl="0">
              <a:lnSpc>
                <a:spcPct val="100000"/>
              </a:lnSpc>
              <a:spcBef>
                <a:spcPts val="0"/>
              </a:spcBef>
              <a:spcAft>
                <a:spcPts val="0"/>
              </a:spcAft>
              <a:buClr>
                <a:srgbClr val="000000"/>
              </a:buClr>
              <a:buSzPts val="1400"/>
              <a:buFont typeface="Arial"/>
              <a:buNone/>
              <a:defRPr sz="2200" b="0" i="0" u="none" strike="noStrike" cap="none">
                <a:solidFill>
                  <a:srgbClr val="000000"/>
                </a:solidFill>
                <a:latin typeface="Merriweather Sans"/>
                <a:ea typeface="Merriweather Sans"/>
                <a:cs typeface="Merriweather Sans"/>
                <a:sym typeface="Merriweather Sans"/>
              </a:defRPr>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
        <p:cNvGrpSpPr/>
        <p:nvPr/>
      </p:nvGrpSpPr>
      <p:grpSpPr>
        <a:xfrm>
          <a:off x="0" y="0"/>
          <a:ext cx="0" cy="0"/>
          <a:chOff x="0" y="0"/>
          <a:chExt cx="0" cy="0"/>
        </a:xfrm>
      </p:grpSpPr>
      <p:sp>
        <p:nvSpPr>
          <p:cNvPr id="65" name="Google Shape;65;p1:notes"/>
          <p:cNvSpPr>
            <a:spLocks noGrp="1" noRot="1" noChangeAspect="1"/>
          </p:cNvSpPr>
          <p:nvPr>
            <p:ph type="sldImg" idx="2"/>
          </p:nvPr>
        </p:nvSpPr>
        <p:spPr>
          <a:xfrm>
            <a:off x="342900" y="696913"/>
            <a:ext cx="6197600" cy="348615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66" name="Google Shape;66;p1:notes"/>
          <p:cNvSpPr txBox="1">
            <a:spLocks noGrp="1"/>
          </p:cNvSpPr>
          <p:nvPr>
            <p:ph type="body" idx="1"/>
          </p:nvPr>
        </p:nvSpPr>
        <p:spPr>
          <a:xfrm>
            <a:off x="917575" y="4415790"/>
            <a:ext cx="5046663" cy="4183380"/>
          </a:xfrm>
          <a:prstGeom prst="rect">
            <a:avLst/>
          </a:prstGeom>
          <a:noFill/>
          <a:ln>
            <a:noFill/>
          </a:ln>
        </p:spPr>
        <p:txBody>
          <a:bodyPr spcFirstLastPara="1" wrap="square" lIns="92425" tIns="46200" rIns="92425" bIns="46200" anchor="t" anchorCtr="0">
            <a:noAutofit/>
          </a:bodyPr>
          <a:lstStyle/>
          <a:p>
            <a:pPr marL="0" lvl="0" indent="0" algn="l" rtl="0">
              <a:lnSpc>
                <a:spcPct val="100000"/>
              </a:lnSpc>
              <a:spcBef>
                <a:spcPts val="0"/>
              </a:spcBef>
              <a:spcAft>
                <a:spcPts val="0"/>
              </a:spcAft>
              <a:buSzPts val="1400"/>
              <a:buNone/>
            </a:pPr>
            <a:endParaRPr dirty="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8"/>
        <p:cNvGrpSpPr/>
        <p:nvPr/>
      </p:nvGrpSpPr>
      <p:grpSpPr>
        <a:xfrm>
          <a:off x="0" y="0"/>
          <a:ext cx="0" cy="0"/>
          <a:chOff x="0" y="0"/>
          <a:chExt cx="0" cy="0"/>
        </a:xfrm>
      </p:grpSpPr>
      <p:sp>
        <p:nvSpPr>
          <p:cNvPr id="169" name="Google Shape;169;p14:notes"/>
          <p:cNvSpPr txBox="1">
            <a:spLocks noGrp="1"/>
          </p:cNvSpPr>
          <p:nvPr>
            <p:ph type="body" idx="1"/>
          </p:nvPr>
        </p:nvSpPr>
        <p:spPr>
          <a:xfrm>
            <a:off x="917575" y="4415790"/>
            <a:ext cx="5046663" cy="4183380"/>
          </a:xfrm>
          <a:prstGeom prst="rect">
            <a:avLst/>
          </a:prstGeom>
          <a:noFill/>
          <a:ln>
            <a:noFill/>
          </a:ln>
        </p:spPr>
        <p:txBody>
          <a:bodyPr spcFirstLastPara="1" wrap="square" lIns="92425" tIns="46200" rIns="92425" bIns="46200" anchor="t" anchorCtr="0">
            <a:noAutofit/>
          </a:bodyPr>
          <a:lstStyle/>
          <a:p>
            <a:pPr marL="0" lvl="0" indent="0" algn="l" rtl="0">
              <a:lnSpc>
                <a:spcPct val="100000"/>
              </a:lnSpc>
              <a:spcBef>
                <a:spcPts val="0"/>
              </a:spcBef>
              <a:spcAft>
                <a:spcPts val="0"/>
              </a:spcAft>
              <a:buSzPts val="1400"/>
              <a:buNone/>
            </a:pPr>
            <a:endParaRPr/>
          </a:p>
        </p:txBody>
      </p:sp>
      <p:sp>
        <p:nvSpPr>
          <p:cNvPr id="170" name="Google Shape;170;p14:notes"/>
          <p:cNvSpPr>
            <a:spLocks noGrp="1" noRot="1" noChangeAspect="1"/>
          </p:cNvSpPr>
          <p:nvPr>
            <p:ph type="sldImg" idx="2"/>
          </p:nvPr>
        </p:nvSpPr>
        <p:spPr>
          <a:xfrm>
            <a:off x="342900" y="696913"/>
            <a:ext cx="6197600" cy="348615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Tree>
    <p:extLst>
      <p:ext uri="{BB962C8B-B14F-4D97-AF65-F5344CB8AC3E}">
        <p14:creationId xmlns:p14="http://schemas.microsoft.com/office/powerpoint/2010/main" val="156714223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8"/>
        <p:cNvGrpSpPr/>
        <p:nvPr/>
      </p:nvGrpSpPr>
      <p:grpSpPr>
        <a:xfrm>
          <a:off x="0" y="0"/>
          <a:ext cx="0" cy="0"/>
          <a:chOff x="0" y="0"/>
          <a:chExt cx="0" cy="0"/>
        </a:xfrm>
      </p:grpSpPr>
      <p:sp>
        <p:nvSpPr>
          <p:cNvPr id="169" name="Google Shape;169;p14:notes"/>
          <p:cNvSpPr txBox="1">
            <a:spLocks noGrp="1"/>
          </p:cNvSpPr>
          <p:nvPr>
            <p:ph type="body" idx="1"/>
          </p:nvPr>
        </p:nvSpPr>
        <p:spPr>
          <a:xfrm>
            <a:off x="917575" y="4415790"/>
            <a:ext cx="5046663" cy="4183380"/>
          </a:xfrm>
          <a:prstGeom prst="rect">
            <a:avLst/>
          </a:prstGeom>
          <a:noFill/>
          <a:ln>
            <a:noFill/>
          </a:ln>
        </p:spPr>
        <p:txBody>
          <a:bodyPr spcFirstLastPara="1" wrap="square" lIns="92425" tIns="46200" rIns="92425" bIns="46200" anchor="t" anchorCtr="0">
            <a:noAutofit/>
          </a:bodyPr>
          <a:lstStyle/>
          <a:p>
            <a:pPr marL="0" lvl="0" indent="0" algn="l" rtl="0">
              <a:lnSpc>
                <a:spcPct val="100000"/>
              </a:lnSpc>
              <a:spcBef>
                <a:spcPts val="0"/>
              </a:spcBef>
              <a:spcAft>
                <a:spcPts val="0"/>
              </a:spcAft>
              <a:buSzPts val="1400"/>
              <a:buNone/>
            </a:pPr>
            <a:endParaRPr/>
          </a:p>
        </p:txBody>
      </p:sp>
      <p:sp>
        <p:nvSpPr>
          <p:cNvPr id="170" name="Google Shape;170;p14:notes"/>
          <p:cNvSpPr>
            <a:spLocks noGrp="1" noRot="1" noChangeAspect="1"/>
          </p:cNvSpPr>
          <p:nvPr>
            <p:ph type="sldImg" idx="2"/>
          </p:nvPr>
        </p:nvSpPr>
        <p:spPr>
          <a:xfrm>
            <a:off x="342900" y="696913"/>
            <a:ext cx="6197600" cy="348615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Tree>
    <p:extLst>
      <p:ext uri="{BB962C8B-B14F-4D97-AF65-F5344CB8AC3E}">
        <p14:creationId xmlns:p14="http://schemas.microsoft.com/office/powerpoint/2010/main" val="66780569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42900" y="696913"/>
            <a:ext cx="6197600" cy="3486150"/>
          </a:xfrm>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861E858E-FC7F-4A5E-A224-2E688F070283}" type="slidenum">
              <a:rPr lang="en-US" smtClean="0"/>
              <a:pPr/>
              <a:t>16</a:t>
            </a:fld>
            <a:endParaRPr lang="en-US"/>
          </a:p>
        </p:txBody>
      </p:sp>
    </p:spTree>
    <p:extLst>
      <p:ext uri="{BB962C8B-B14F-4D97-AF65-F5344CB8AC3E}">
        <p14:creationId xmlns:p14="http://schemas.microsoft.com/office/powerpoint/2010/main" val="227864445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8"/>
        <p:cNvGrpSpPr/>
        <p:nvPr/>
      </p:nvGrpSpPr>
      <p:grpSpPr>
        <a:xfrm>
          <a:off x="0" y="0"/>
          <a:ext cx="0" cy="0"/>
          <a:chOff x="0" y="0"/>
          <a:chExt cx="0" cy="0"/>
        </a:xfrm>
      </p:grpSpPr>
      <p:sp>
        <p:nvSpPr>
          <p:cNvPr id="299" name="Google Shape;299;p33:notes"/>
          <p:cNvSpPr txBox="1">
            <a:spLocks noGrp="1"/>
          </p:cNvSpPr>
          <p:nvPr>
            <p:ph type="body" idx="1"/>
          </p:nvPr>
        </p:nvSpPr>
        <p:spPr>
          <a:xfrm>
            <a:off x="917575" y="4415790"/>
            <a:ext cx="5046663" cy="4183380"/>
          </a:xfrm>
          <a:prstGeom prst="rect">
            <a:avLst/>
          </a:prstGeom>
          <a:noFill/>
          <a:ln>
            <a:noFill/>
          </a:ln>
        </p:spPr>
        <p:txBody>
          <a:bodyPr spcFirstLastPara="1" wrap="square" lIns="92425" tIns="46200" rIns="92425" bIns="46200" anchor="t" anchorCtr="0">
            <a:noAutofit/>
          </a:bodyPr>
          <a:lstStyle/>
          <a:p>
            <a:pPr marL="0" lvl="0" indent="0" algn="l" rtl="0">
              <a:lnSpc>
                <a:spcPct val="100000"/>
              </a:lnSpc>
              <a:spcBef>
                <a:spcPts val="0"/>
              </a:spcBef>
              <a:spcAft>
                <a:spcPts val="0"/>
              </a:spcAft>
              <a:buSzPts val="1400"/>
              <a:buNone/>
            </a:pPr>
            <a:endParaRPr/>
          </a:p>
        </p:txBody>
      </p:sp>
      <p:sp>
        <p:nvSpPr>
          <p:cNvPr id="300" name="Google Shape;300;p33:notes"/>
          <p:cNvSpPr>
            <a:spLocks noGrp="1" noRot="1" noChangeAspect="1"/>
          </p:cNvSpPr>
          <p:nvPr>
            <p:ph type="sldImg" idx="2"/>
          </p:nvPr>
        </p:nvSpPr>
        <p:spPr>
          <a:xfrm>
            <a:off x="342900" y="696913"/>
            <a:ext cx="6197600" cy="348615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1"/>
        <p:cNvGrpSpPr/>
        <p:nvPr/>
      </p:nvGrpSpPr>
      <p:grpSpPr>
        <a:xfrm>
          <a:off x="0" y="0"/>
          <a:ext cx="0" cy="0"/>
          <a:chOff x="0" y="0"/>
          <a:chExt cx="0" cy="0"/>
        </a:xfrm>
      </p:grpSpPr>
      <p:sp>
        <p:nvSpPr>
          <p:cNvPr id="152" name="Google Shape;152;p12:notes"/>
          <p:cNvSpPr txBox="1">
            <a:spLocks noGrp="1"/>
          </p:cNvSpPr>
          <p:nvPr>
            <p:ph type="body" idx="1"/>
          </p:nvPr>
        </p:nvSpPr>
        <p:spPr>
          <a:xfrm>
            <a:off x="917575" y="4415790"/>
            <a:ext cx="5046663" cy="4183380"/>
          </a:xfrm>
          <a:prstGeom prst="rect">
            <a:avLst/>
          </a:prstGeom>
        </p:spPr>
        <p:txBody>
          <a:bodyPr spcFirstLastPara="1" wrap="square" lIns="92425" tIns="46200" rIns="92425" bIns="46200" anchor="t" anchorCtr="0">
            <a:noAutofit/>
          </a:bodyPr>
          <a:lstStyle/>
          <a:p>
            <a:pPr marL="0" lvl="0" indent="0" algn="l" rtl="0">
              <a:spcBef>
                <a:spcPts val="0"/>
              </a:spcBef>
              <a:spcAft>
                <a:spcPts val="0"/>
              </a:spcAft>
              <a:buNone/>
            </a:pPr>
            <a:endParaRPr/>
          </a:p>
        </p:txBody>
      </p:sp>
      <p:sp>
        <p:nvSpPr>
          <p:cNvPr id="153" name="Google Shape;153;p12:notes"/>
          <p:cNvSpPr>
            <a:spLocks noGrp="1" noRot="1" noChangeAspect="1"/>
          </p:cNvSpPr>
          <p:nvPr>
            <p:ph type="sldImg" idx="2"/>
          </p:nvPr>
        </p:nvSpPr>
        <p:spPr>
          <a:xfrm>
            <a:off x="342900" y="696913"/>
            <a:ext cx="6197600" cy="348615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84457552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5"/>
        <p:cNvGrpSpPr/>
        <p:nvPr/>
      </p:nvGrpSpPr>
      <p:grpSpPr>
        <a:xfrm>
          <a:off x="0" y="0"/>
          <a:ext cx="0" cy="0"/>
          <a:chOff x="0" y="0"/>
          <a:chExt cx="0" cy="0"/>
        </a:xfrm>
      </p:grpSpPr>
      <p:sp>
        <p:nvSpPr>
          <p:cNvPr id="176" name="Google Shape;176;p15:notes"/>
          <p:cNvSpPr txBox="1">
            <a:spLocks noGrp="1"/>
          </p:cNvSpPr>
          <p:nvPr>
            <p:ph type="body" idx="1"/>
          </p:nvPr>
        </p:nvSpPr>
        <p:spPr>
          <a:xfrm>
            <a:off x="917575" y="4415790"/>
            <a:ext cx="5046663" cy="4183380"/>
          </a:xfrm>
          <a:prstGeom prst="rect">
            <a:avLst/>
          </a:prstGeom>
        </p:spPr>
        <p:txBody>
          <a:bodyPr spcFirstLastPara="1" wrap="square" lIns="92425" tIns="46200" rIns="92425" bIns="46200" anchor="t" anchorCtr="0">
            <a:noAutofit/>
          </a:bodyPr>
          <a:lstStyle/>
          <a:p>
            <a:pPr marL="0" lvl="0" indent="0" algn="l" rtl="0">
              <a:spcBef>
                <a:spcPts val="0"/>
              </a:spcBef>
              <a:spcAft>
                <a:spcPts val="0"/>
              </a:spcAft>
              <a:buNone/>
            </a:pPr>
            <a:endParaRPr/>
          </a:p>
        </p:txBody>
      </p:sp>
      <p:sp>
        <p:nvSpPr>
          <p:cNvPr id="177" name="Google Shape;177;p15:notes"/>
          <p:cNvSpPr>
            <a:spLocks noGrp="1" noRot="1" noChangeAspect="1"/>
          </p:cNvSpPr>
          <p:nvPr>
            <p:ph type="sldImg" idx="2"/>
          </p:nvPr>
        </p:nvSpPr>
        <p:spPr>
          <a:xfrm>
            <a:off x="342900" y="696913"/>
            <a:ext cx="6197600" cy="348615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0"/>
        <p:cNvGrpSpPr/>
        <p:nvPr/>
      </p:nvGrpSpPr>
      <p:grpSpPr>
        <a:xfrm>
          <a:off x="0" y="0"/>
          <a:ext cx="0" cy="0"/>
          <a:chOff x="0" y="0"/>
          <a:chExt cx="0" cy="0"/>
        </a:xfrm>
      </p:grpSpPr>
      <p:sp>
        <p:nvSpPr>
          <p:cNvPr id="181" name="Google Shape;181;p16:notes"/>
          <p:cNvSpPr txBox="1">
            <a:spLocks noGrp="1"/>
          </p:cNvSpPr>
          <p:nvPr>
            <p:ph type="body" idx="1"/>
          </p:nvPr>
        </p:nvSpPr>
        <p:spPr>
          <a:xfrm>
            <a:off x="917575" y="4415790"/>
            <a:ext cx="5046663" cy="4183380"/>
          </a:xfrm>
          <a:prstGeom prst="rect">
            <a:avLst/>
          </a:prstGeom>
        </p:spPr>
        <p:txBody>
          <a:bodyPr spcFirstLastPara="1" wrap="square" lIns="92425" tIns="46200" rIns="92425" bIns="46200" anchor="t" anchorCtr="0">
            <a:noAutofit/>
          </a:bodyPr>
          <a:lstStyle/>
          <a:p>
            <a:pPr marL="0" lvl="0" indent="0" algn="l" rtl="0">
              <a:spcBef>
                <a:spcPts val="0"/>
              </a:spcBef>
              <a:spcAft>
                <a:spcPts val="0"/>
              </a:spcAft>
              <a:buNone/>
            </a:pPr>
            <a:endParaRPr/>
          </a:p>
        </p:txBody>
      </p:sp>
      <p:sp>
        <p:nvSpPr>
          <p:cNvPr id="182" name="Google Shape;182;p16:notes"/>
          <p:cNvSpPr>
            <a:spLocks noGrp="1" noRot="1" noChangeAspect="1"/>
          </p:cNvSpPr>
          <p:nvPr>
            <p:ph type="sldImg" idx="2"/>
          </p:nvPr>
        </p:nvSpPr>
        <p:spPr>
          <a:xfrm>
            <a:off x="342900" y="696913"/>
            <a:ext cx="6197600" cy="348615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5"/>
        <p:cNvGrpSpPr/>
        <p:nvPr/>
      </p:nvGrpSpPr>
      <p:grpSpPr>
        <a:xfrm>
          <a:off x="0" y="0"/>
          <a:ext cx="0" cy="0"/>
          <a:chOff x="0" y="0"/>
          <a:chExt cx="0" cy="0"/>
        </a:xfrm>
      </p:grpSpPr>
      <p:sp>
        <p:nvSpPr>
          <p:cNvPr id="196" name="Google Shape;196;p19:notes"/>
          <p:cNvSpPr txBox="1">
            <a:spLocks noGrp="1"/>
          </p:cNvSpPr>
          <p:nvPr>
            <p:ph type="body" idx="1"/>
          </p:nvPr>
        </p:nvSpPr>
        <p:spPr>
          <a:xfrm>
            <a:off x="917575" y="4415790"/>
            <a:ext cx="5046663" cy="4183380"/>
          </a:xfrm>
          <a:prstGeom prst="rect">
            <a:avLst/>
          </a:prstGeom>
        </p:spPr>
        <p:txBody>
          <a:bodyPr spcFirstLastPara="1" wrap="square" lIns="92425" tIns="46200" rIns="92425" bIns="46200" anchor="t" anchorCtr="0">
            <a:noAutofit/>
          </a:bodyPr>
          <a:lstStyle/>
          <a:p>
            <a:pPr marL="0" lvl="0" indent="0" algn="l" rtl="0">
              <a:spcBef>
                <a:spcPts val="0"/>
              </a:spcBef>
              <a:spcAft>
                <a:spcPts val="0"/>
              </a:spcAft>
              <a:buNone/>
            </a:pPr>
            <a:endParaRPr dirty="0"/>
          </a:p>
        </p:txBody>
      </p:sp>
      <p:sp>
        <p:nvSpPr>
          <p:cNvPr id="197" name="Google Shape;197;p19:notes"/>
          <p:cNvSpPr>
            <a:spLocks noGrp="1" noRot="1" noChangeAspect="1"/>
          </p:cNvSpPr>
          <p:nvPr>
            <p:ph type="sldImg" idx="2"/>
          </p:nvPr>
        </p:nvSpPr>
        <p:spPr>
          <a:xfrm>
            <a:off x="342900" y="696913"/>
            <a:ext cx="6197600" cy="348615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0"/>
        <p:cNvGrpSpPr/>
        <p:nvPr/>
      </p:nvGrpSpPr>
      <p:grpSpPr>
        <a:xfrm>
          <a:off x="0" y="0"/>
          <a:ext cx="0" cy="0"/>
          <a:chOff x="0" y="0"/>
          <a:chExt cx="0" cy="0"/>
        </a:xfrm>
      </p:grpSpPr>
      <p:sp>
        <p:nvSpPr>
          <p:cNvPr id="281" name="Google Shape;281;p30:notes"/>
          <p:cNvSpPr txBox="1">
            <a:spLocks noGrp="1"/>
          </p:cNvSpPr>
          <p:nvPr>
            <p:ph type="body" idx="1"/>
          </p:nvPr>
        </p:nvSpPr>
        <p:spPr>
          <a:xfrm>
            <a:off x="917575" y="4415790"/>
            <a:ext cx="5046663" cy="4183380"/>
          </a:xfrm>
          <a:prstGeom prst="rect">
            <a:avLst/>
          </a:prstGeom>
          <a:noFill/>
          <a:ln>
            <a:noFill/>
          </a:ln>
        </p:spPr>
        <p:txBody>
          <a:bodyPr spcFirstLastPara="1" wrap="square" lIns="92425" tIns="46200" rIns="92425" bIns="46200" anchor="t" anchorCtr="0">
            <a:noAutofit/>
          </a:bodyPr>
          <a:lstStyle/>
          <a:p>
            <a:pPr marL="0" lvl="0" indent="0" algn="l" rtl="0">
              <a:lnSpc>
                <a:spcPct val="100000"/>
              </a:lnSpc>
              <a:spcBef>
                <a:spcPts val="0"/>
              </a:spcBef>
              <a:spcAft>
                <a:spcPts val="0"/>
              </a:spcAft>
              <a:buSzPts val="1400"/>
              <a:buNone/>
            </a:pPr>
            <a:endParaRPr/>
          </a:p>
        </p:txBody>
      </p:sp>
      <p:sp>
        <p:nvSpPr>
          <p:cNvPr id="282" name="Google Shape;282;p30:notes"/>
          <p:cNvSpPr>
            <a:spLocks noGrp="1" noRot="1" noChangeAspect="1"/>
          </p:cNvSpPr>
          <p:nvPr>
            <p:ph type="sldImg" idx="2"/>
          </p:nvPr>
        </p:nvSpPr>
        <p:spPr>
          <a:xfrm>
            <a:off x="342900" y="696913"/>
            <a:ext cx="6197600" cy="348615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4"/>
        <p:cNvGrpSpPr/>
        <p:nvPr/>
      </p:nvGrpSpPr>
      <p:grpSpPr>
        <a:xfrm>
          <a:off x="0" y="0"/>
          <a:ext cx="0" cy="0"/>
          <a:chOff x="0" y="0"/>
          <a:chExt cx="0" cy="0"/>
        </a:xfrm>
      </p:grpSpPr>
      <p:sp>
        <p:nvSpPr>
          <p:cNvPr id="305" name="Google Shape;305;p34:notes"/>
          <p:cNvSpPr txBox="1">
            <a:spLocks noGrp="1"/>
          </p:cNvSpPr>
          <p:nvPr>
            <p:ph type="body" idx="1"/>
          </p:nvPr>
        </p:nvSpPr>
        <p:spPr>
          <a:xfrm>
            <a:off x="917575" y="4415790"/>
            <a:ext cx="5046663" cy="4183380"/>
          </a:xfrm>
          <a:prstGeom prst="rect">
            <a:avLst/>
          </a:prstGeom>
          <a:noFill/>
          <a:ln>
            <a:noFill/>
          </a:ln>
        </p:spPr>
        <p:txBody>
          <a:bodyPr spcFirstLastPara="1" wrap="square" lIns="92425" tIns="46200" rIns="92425" bIns="46200" anchor="t" anchorCtr="0">
            <a:noAutofit/>
          </a:bodyPr>
          <a:lstStyle/>
          <a:p>
            <a:pPr marL="0" lvl="0" indent="0" algn="l" rtl="0">
              <a:lnSpc>
                <a:spcPct val="100000"/>
              </a:lnSpc>
              <a:spcBef>
                <a:spcPts val="0"/>
              </a:spcBef>
              <a:spcAft>
                <a:spcPts val="0"/>
              </a:spcAft>
              <a:buSzPts val="1400"/>
              <a:buNone/>
            </a:pPr>
            <a:endParaRPr/>
          </a:p>
        </p:txBody>
      </p:sp>
      <p:sp>
        <p:nvSpPr>
          <p:cNvPr id="306" name="Google Shape;306;p34:notes"/>
          <p:cNvSpPr>
            <a:spLocks noGrp="1" noRot="1" noChangeAspect="1"/>
          </p:cNvSpPr>
          <p:nvPr>
            <p:ph type="sldImg" idx="2"/>
          </p:nvPr>
        </p:nvSpPr>
        <p:spPr>
          <a:xfrm>
            <a:off x="342900" y="696913"/>
            <a:ext cx="6197600" cy="348615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
        <p:cNvGrpSpPr/>
        <p:nvPr/>
      </p:nvGrpSpPr>
      <p:grpSpPr>
        <a:xfrm>
          <a:off x="0" y="0"/>
          <a:ext cx="0" cy="0"/>
          <a:chOff x="0" y="0"/>
          <a:chExt cx="0" cy="0"/>
        </a:xfrm>
      </p:grpSpPr>
      <p:sp>
        <p:nvSpPr>
          <p:cNvPr id="71" name="Google Shape;71;p2:notes"/>
          <p:cNvSpPr txBox="1">
            <a:spLocks noGrp="1"/>
          </p:cNvSpPr>
          <p:nvPr>
            <p:ph type="body" idx="1"/>
          </p:nvPr>
        </p:nvSpPr>
        <p:spPr>
          <a:xfrm>
            <a:off x="917575" y="4415790"/>
            <a:ext cx="5046663" cy="4183380"/>
          </a:xfrm>
          <a:prstGeom prst="rect">
            <a:avLst/>
          </a:prstGeom>
          <a:noFill/>
          <a:ln>
            <a:noFill/>
          </a:ln>
        </p:spPr>
        <p:txBody>
          <a:bodyPr spcFirstLastPara="1" wrap="square" lIns="92425" tIns="46200" rIns="92425" bIns="46200" anchor="t" anchorCtr="0">
            <a:noAutofit/>
          </a:bodyPr>
          <a:lstStyle/>
          <a:p>
            <a:pPr marL="0" lvl="0" indent="0" algn="l" rtl="0">
              <a:lnSpc>
                <a:spcPct val="100000"/>
              </a:lnSpc>
              <a:spcBef>
                <a:spcPts val="0"/>
              </a:spcBef>
              <a:spcAft>
                <a:spcPts val="0"/>
              </a:spcAft>
              <a:buSzPts val="1400"/>
              <a:buNone/>
            </a:pPr>
            <a:endParaRPr/>
          </a:p>
        </p:txBody>
      </p:sp>
      <p:sp>
        <p:nvSpPr>
          <p:cNvPr id="72" name="Google Shape;72;p2:notes"/>
          <p:cNvSpPr>
            <a:spLocks noGrp="1" noRot="1" noChangeAspect="1"/>
          </p:cNvSpPr>
          <p:nvPr>
            <p:ph type="sldImg" idx="2"/>
          </p:nvPr>
        </p:nvSpPr>
        <p:spPr>
          <a:xfrm>
            <a:off x="342900" y="696913"/>
            <a:ext cx="6197600" cy="348615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
        <p:cNvGrpSpPr/>
        <p:nvPr/>
      </p:nvGrpSpPr>
      <p:grpSpPr>
        <a:xfrm>
          <a:off x="0" y="0"/>
          <a:ext cx="0" cy="0"/>
          <a:chOff x="0" y="0"/>
          <a:chExt cx="0" cy="0"/>
        </a:xfrm>
      </p:grpSpPr>
      <p:sp>
        <p:nvSpPr>
          <p:cNvPr id="97" name="Google Shape;97;p7:notes"/>
          <p:cNvSpPr>
            <a:spLocks noGrp="1" noRot="1" noChangeAspect="1"/>
          </p:cNvSpPr>
          <p:nvPr>
            <p:ph type="sldImg" idx="2"/>
          </p:nvPr>
        </p:nvSpPr>
        <p:spPr>
          <a:xfrm>
            <a:off x="342900" y="696913"/>
            <a:ext cx="6197600" cy="348615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98" name="Google Shape;98;p7:notes"/>
          <p:cNvSpPr txBox="1">
            <a:spLocks noGrp="1"/>
          </p:cNvSpPr>
          <p:nvPr>
            <p:ph type="body" idx="1"/>
          </p:nvPr>
        </p:nvSpPr>
        <p:spPr>
          <a:xfrm>
            <a:off x="917575" y="4415790"/>
            <a:ext cx="5046663" cy="4183380"/>
          </a:xfrm>
          <a:prstGeom prst="rect">
            <a:avLst/>
          </a:prstGeom>
          <a:noFill/>
          <a:ln>
            <a:noFill/>
          </a:ln>
        </p:spPr>
        <p:txBody>
          <a:bodyPr spcFirstLastPara="1" wrap="square" lIns="92425" tIns="46200" rIns="92425" bIns="46200" anchor="t" anchorCtr="0">
            <a:noAutofit/>
          </a:bodyPr>
          <a:lstStyle/>
          <a:p>
            <a:pPr marL="0" lvl="0" indent="0" algn="l" rtl="0">
              <a:lnSpc>
                <a:spcPct val="100000"/>
              </a:lnSpc>
              <a:spcBef>
                <a:spcPts val="0"/>
              </a:spcBef>
              <a:spcAft>
                <a:spcPts val="0"/>
              </a:spcAft>
              <a:buSzPts val="1400"/>
              <a:buNone/>
            </a:pPr>
            <a:endParaRPr dirty="0"/>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1"/>
        <p:cNvGrpSpPr/>
        <p:nvPr/>
      </p:nvGrpSpPr>
      <p:grpSpPr>
        <a:xfrm>
          <a:off x="0" y="0"/>
          <a:ext cx="0" cy="0"/>
          <a:chOff x="0" y="0"/>
          <a:chExt cx="0" cy="0"/>
        </a:xfrm>
      </p:grpSpPr>
      <p:sp>
        <p:nvSpPr>
          <p:cNvPr id="162" name="Google Shape;162;g4e285569a2_1_0:notes"/>
          <p:cNvSpPr>
            <a:spLocks noGrp="1" noRot="1" noChangeAspect="1"/>
          </p:cNvSpPr>
          <p:nvPr>
            <p:ph type="sldImg" idx="2"/>
          </p:nvPr>
        </p:nvSpPr>
        <p:spPr>
          <a:xfrm>
            <a:off x="342900" y="696913"/>
            <a:ext cx="6197600" cy="348615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3" name="Google Shape;163;g4e285569a2_1_0:notes"/>
          <p:cNvSpPr txBox="1">
            <a:spLocks noGrp="1"/>
          </p:cNvSpPr>
          <p:nvPr>
            <p:ph type="body" idx="1"/>
          </p:nvPr>
        </p:nvSpPr>
        <p:spPr>
          <a:xfrm>
            <a:off x="917575" y="4415790"/>
            <a:ext cx="5046600" cy="4183500"/>
          </a:xfrm>
          <a:prstGeom prst="rect">
            <a:avLst/>
          </a:prstGeom>
        </p:spPr>
        <p:txBody>
          <a:bodyPr spcFirstLastPara="1" wrap="square" lIns="92425" tIns="46200" rIns="92425" bIns="46200"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8"/>
        <p:cNvGrpSpPr/>
        <p:nvPr/>
      </p:nvGrpSpPr>
      <p:grpSpPr>
        <a:xfrm>
          <a:off x="0" y="0"/>
          <a:ext cx="0" cy="0"/>
          <a:chOff x="0" y="0"/>
          <a:chExt cx="0" cy="0"/>
        </a:xfrm>
      </p:grpSpPr>
      <p:sp>
        <p:nvSpPr>
          <p:cNvPr id="169" name="Google Shape;169;p14:notes"/>
          <p:cNvSpPr txBox="1">
            <a:spLocks noGrp="1"/>
          </p:cNvSpPr>
          <p:nvPr>
            <p:ph type="body" idx="1"/>
          </p:nvPr>
        </p:nvSpPr>
        <p:spPr>
          <a:xfrm>
            <a:off x="917575" y="4415790"/>
            <a:ext cx="5046663" cy="4183380"/>
          </a:xfrm>
          <a:prstGeom prst="rect">
            <a:avLst/>
          </a:prstGeom>
          <a:noFill/>
          <a:ln>
            <a:noFill/>
          </a:ln>
        </p:spPr>
        <p:txBody>
          <a:bodyPr spcFirstLastPara="1" wrap="square" lIns="92425" tIns="46200" rIns="92425" bIns="46200" anchor="t" anchorCtr="0">
            <a:noAutofit/>
          </a:bodyPr>
          <a:lstStyle/>
          <a:p>
            <a:pPr marL="0" lvl="0" indent="0" algn="l" rtl="0">
              <a:lnSpc>
                <a:spcPct val="100000"/>
              </a:lnSpc>
              <a:spcBef>
                <a:spcPts val="0"/>
              </a:spcBef>
              <a:spcAft>
                <a:spcPts val="0"/>
              </a:spcAft>
              <a:buSzPts val="1400"/>
              <a:buNone/>
            </a:pPr>
            <a:endParaRPr/>
          </a:p>
        </p:txBody>
      </p:sp>
      <p:sp>
        <p:nvSpPr>
          <p:cNvPr id="170" name="Google Shape;170;p14:notes"/>
          <p:cNvSpPr>
            <a:spLocks noGrp="1" noRot="1" noChangeAspect="1"/>
          </p:cNvSpPr>
          <p:nvPr>
            <p:ph type="sldImg" idx="2"/>
          </p:nvPr>
        </p:nvSpPr>
        <p:spPr>
          <a:xfrm>
            <a:off x="342900" y="696913"/>
            <a:ext cx="6197600" cy="348615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1"/>
        <p:cNvGrpSpPr/>
        <p:nvPr/>
      </p:nvGrpSpPr>
      <p:grpSpPr>
        <a:xfrm>
          <a:off x="0" y="0"/>
          <a:ext cx="0" cy="0"/>
          <a:chOff x="0" y="0"/>
          <a:chExt cx="0" cy="0"/>
        </a:xfrm>
      </p:grpSpPr>
      <p:sp>
        <p:nvSpPr>
          <p:cNvPr id="152" name="Google Shape;152;p12:notes"/>
          <p:cNvSpPr txBox="1">
            <a:spLocks noGrp="1"/>
          </p:cNvSpPr>
          <p:nvPr>
            <p:ph type="body" idx="1"/>
          </p:nvPr>
        </p:nvSpPr>
        <p:spPr>
          <a:xfrm>
            <a:off x="917575" y="4415790"/>
            <a:ext cx="5046663" cy="4183380"/>
          </a:xfrm>
          <a:prstGeom prst="rect">
            <a:avLst/>
          </a:prstGeom>
        </p:spPr>
        <p:txBody>
          <a:bodyPr spcFirstLastPara="1" wrap="square" lIns="92425" tIns="46200" rIns="92425" bIns="46200" anchor="t" anchorCtr="0">
            <a:noAutofit/>
          </a:bodyPr>
          <a:lstStyle/>
          <a:p>
            <a:pPr marL="0" lvl="0" indent="0" algn="l" rtl="0">
              <a:spcBef>
                <a:spcPts val="0"/>
              </a:spcBef>
              <a:spcAft>
                <a:spcPts val="0"/>
              </a:spcAft>
              <a:buNone/>
            </a:pPr>
            <a:endParaRPr/>
          </a:p>
        </p:txBody>
      </p:sp>
      <p:sp>
        <p:nvSpPr>
          <p:cNvPr id="153" name="Google Shape;153;p12:notes"/>
          <p:cNvSpPr>
            <a:spLocks noGrp="1" noRot="1" noChangeAspect="1"/>
          </p:cNvSpPr>
          <p:nvPr>
            <p:ph type="sldImg" idx="2"/>
          </p:nvPr>
        </p:nvSpPr>
        <p:spPr>
          <a:xfrm>
            <a:off x="342900" y="696913"/>
            <a:ext cx="6197600" cy="348615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26021504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8"/>
        <p:cNvGrpSpPr/>
        <p:nvPr/>
      </p:nvGrpSpPr>
      <p:grpSpPr>
        <a:xfrm>
          <a:off x="0" y="0"/>
          <a:ext cx="0" cy="0"/>
          <a:chOff x="0" y="0"/>
          <a:chExt cx="0" cy="0"/>
        </a:xfrm>
      </p:grpSpPr>
      <p:sp>
        <p:nvSpPr>
          <p:cNvPr id="169" name="Google Shape;169;p14:notes"/>
          <p:cNvSpPr txBox="1">
            <a:spLocks noGrp="1"/>
          </p:cNvSpPr>
          <p:nvPr>
            <p:ph type="body" idx="1"/>
          </p:nvPr>
        </p:nvSpPr>
        <p:spPr>
          <a:xfrm>
            <a:off x="917575" y="4415790"/>
            <a:ext cx="5046663" cy="4183380"/>
          </a:xfrm>
          <a:prstGeom prst="rect">
            <a:avLst/>
          </a:prstGeom>
          <a:noFill/>
          <a:ln>
            <a:noFill/>
          </a:ln>
        </p:spPr>
        <p:txBody>
          <a:bodyPr spcFirstLastPara="1" wrap="square" lIns="92425" tIns="46200" rIns="92425" bIns="46200" anchor="t" anchorCtr="0">
            <a:noAutofit/>
          </a:bodyPr>
          <a:lstStyle/>
          <a:p>
            <a:pPr marL="0" lvl="0" indent="0" algn="l" rtl="0">
              <a:lnSpc>
                <a:spcPct val="100000"/>
              </a:lnSpc>
              <a:spcBef>
                <a:spcPts val="0"/>
              </a:spcBef>
              <a:spcAft>
                <a:spcPts val="0"/>
              </a:spcAft>
              <a:buSzPts val="1400"/>
              <a:buNone/>
            </a:pPr>
            <a:endParaRPr/>
          </a:p>
        </p:txBody>
      </p:sp>
      <p:sp>
        <p:nvSpPr>
          <p:cNvPr id="170" name="Google Shape;170;p14:notes"/>
          <p:cNvSpPr>
            <a:spLocks noGrp="1" noRot="1" noChangeAspect="1"/>
          </p:cNvSpPr>
          <p:nvPr>
            <p:ph type="sldImg" idx="2"/>
          </p:nvPr>
        </p:nvSpPr>
        <p:spPr>
          <a:xfrm>
            <a:off x="342900" y="696913"/>
            <a:ext cx="6197600" cy="348615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Tree>
    <p:extLst>
      <p:ext uri="{BB962C8B-B14F-4D97-AF65-F5344CB8AC3E}">
        <p14:creationId xmlns:p14="http://schemas.microsoft.com/office/powerpoint/2010/main" val="84986059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8"/>
        <p:cNvGrpSpPr/>
        <p:nvPr/>
      </p:nvGrpSpPr>
      <p:grpSpPr>
        <a:xfrm>
          <a:off x="0" y="0"/>
          <a:ext cx="0" cy="0"/>
          <a:chOff x="0" y="0"/>
          <a:chExt cx="0" cy="0"/>
        </a:xfrm>
      </p:grpSpPr>
      <p:sp>
        <p:nvSpPr>
          <p:cNvPr id="169" name="Google Shape;169;p14:notes"/>
          <p:cNvSpPr txBox="1">
            <a:spLocks noGrp="1"/>
          </p:cNvSpPr>
          <p:nvPr>
            <p:ph type="body" idx="1"/>
          </p:nvPr>
        </p:nvSpPr>
        <p:spPr>
          <a:xfrm>
            <a:off x="917575" y="4415790"/>
            <a:ext cx="5046663" cy="4183380"/>
          </a:xfrm>
          <a:prstGeom prst="rect">
            <a:avLst/>
          </a:prstGeom>
          <a:noFill/>
          <a:ln>
            <a:noFill/>
          </a:ln>
        </p:spPr>
        <p:txBody>
          <a:bodyPr spcFirstLastPara="1" wrap="square" lIns="92425" tIns="46200" rIns="92425" bIns="46200" anchor="t" anchorCtr="0">
            <a:noAutofit/>
          </a:bodyPr>
          <a:lstStyle/>
          <a:p>
            <a:pPr marL="0" lvl="0" indent="0" algn="l" rtl="0">
              <a:lnSpc>
                <a:spcPct val="100000"/>
              </a:lnSpc>
              <a:spcBef>
                <a:spcPts val="0"/>
              </a:spcBef>
              <a:spcAft>
                <a:spcPts val="0"/>
              </a:spcAft>
              <a:buSzPts val="1400"/>
              <a:buNone/>
            </a:pPr>
            <a:endParaRPr/>
          </a:p>
        </p:txBody>
      </p:sp>
      <p:sp>
        <p:nvSpPr>
          <p:cNvPr id="170" name="Google Shape;170;p14:notes"/>
          <p:cNvSpPr>
            <a:spLocks noGrp="1" noRot="1" noChangeAspect="1"/>
          </p:cNvSpPr>
          <p:nvPr>
            <p:ph type="sldImg" idx="2"/>
          </p:nvPr>
        </p:nvSpPr>
        <p:spPr>
          <a:xfrm>
            <a:off x="342900" y="696913"/>
            <a:ext cx="6197600" cy="348615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Tree>
    <p:extLst>
      <p:ext uri="{BB962C8B-B14F-4D97-AF65-F5344CB8AC3E}">
        <p14:creationId xmlns:p14="http://schemas.microsoft.com/office/powerpoint/2010/main" val="361352963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8"/>
        <p:cNvGrpSpPr/>
        <p:nvPr/>
      </p:nvGrpSpPr>
      <p:grpSpPr>
        <a:xfrm>
          <a:off x="0" y="0"/>
          <a:ext cx="0" cy="0"/>
          <a:chOff x="0" y="0"/>
          <a:chExt cx="0" cy="0"/>
        </a:xfrm>
      </p:grpSpPr>
      <p:sp>
        <p:nvSpPr>
          <p:cNvPr id="169" name="Google Shape;169;p14:notes"/>
          <p:cNvSpPr txBox="1">
            <a:spLocks noGrp="1"/>
          </p:cNvSpPr>
          <p:nvPr>
            <p:ph type="body" idx="1"/>
          </p:nvPr>
        </p:nvSpPr>
        <p:spPr>
          <a:xfrm>
            <a:off x="917575" y="4415790"/>
            <a:ext cx="5046663" cy="4183380"/>
          </a:xfrm>
          <a:prstGeom prst="rect">
            <a:avLst/>
          </a:prstGeom>
          <a:noFill/>
          <a:ln>
            <a:noFill/>
          </a:ln>
        </p:spPr>
        <p:txBody>
          <a:bodyPr spcFirstLastPara="1" wrap="square" lIns="92425" tIns="46200" rIns="92425" bIns="46200" anchor="t" anchorCtr="0">
            <a:noAutofit/>
          </a:bodyPr>
          <a:lstStyle/>
          <a:p>
            <a:pPr marL="0" lvl="0" indent="0" algn="l" rtl="0">
              <a:lnSpc>
                <a:spcPct val="100000"/>
              </a:lnSpc>
              <a:spcBef>
                <a:spcPts val="0"/>
              </a:spcBef>
              <a:spcAft>
                <a:spcPts val="0"/>
              </a:spcAft>
              <a:buSzPts val="1400"/>
              <a:buNone/>
            </a:pPr>
            <a:endParaRPr/>
          </a:p>
        </p:txBody>
      </p:sp>
      <p:sp>
        <p:nvSpPr>
          <p:cNvPr id="170" name="Google Shape;170;p14:notes"/>
          <p:cNvSpPr>
            <a:spLocks noGrp="1" noRot="1" noChangeAspect="1"/>
          </p:cNvSpPr>
          <p:nvPr>
            <p:ph type="sldImg" idx="2"/>
          </p:nvPr>
        </p:nvSpPr>
        <p:spPr>
          <a:xfrm>
            <a:off x="342900" y="696913"/>
            <a:ext cx="6197600" cy="348615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Tree>
    <p:extLst>
      <p:ext uri="{BB962C8B-B14F-4D97-AF65-F5344CB8AC3E}">
        <p14:creationId xmlns:p14="http://schemas.microsoft.com/office/powerpoint/2010/main" val="4217062173"/>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tiff"/><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2.tiff"/><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2 - dark" userDrawn="1">
  <p:cSld name="Title">
    <p:bg>
      <p:bgPr>
        <a:solidFill>
          <a:srgbClr val="103052"/>
        </a:solidFill>
        <a:effectLst/>
      </p:bgPr>
    </p:bg>
    <p:spTree>
      <p:nvGrpSpPr>
        <p:cNvPr id="1" name="Shape 7"/>
        <p:cNvGrpSpPr/>
        <p:nvPr/>
      </p:nvGrpSpPr>
      <p:grpSpPr>
        <a:xfrm>
          <a:off x="0" y="0"/>
          <a:ext cx="0" cy="0"/>
          <a:chOff x="0" y="0"/>
          <a:chExt cx="0" cy="0"/>
        </a:xfrm>
      </p:grpSpPr>
      <p:sp>
        <p:nvSpPr>
          <p:cNvPr id="8" name="Google Shape;8;p2"/>
          <p:cNvSpPr txBox="1">
            <a:spLocks noGrp="1"/>
          </p:cNvSpPr>
          <p:nvPr>
            <p:ph type="body" idx="1"/>
          </p:nvPr>
        </p:nvSpPr>
        <p:spPr>
          <a:xfrm>
            <a:off x="2308393" y="4027713"/>
            <a:ext cx="12723989" cy="2893800"/>
          </a:xfrm>
          <a:prstGeom prst="rect">
            <a:avLst/>
          </a:prstGeom>
          <a:noFill/>
          <a:ln>
            <a:noFill/>
          </a:ln>
        </p:spPr>
        <p:txBody>
          <a:bodyPr spcFirstLastPara="1" wrap="square" lIns="0" tIns="0" rIns="0" bIns="0" anchor="ctr" anchorCtr="0">
            <a:normAutofit/>
          </a:bodyPr>
          <a:lstStyle>
            <a:lvl1pPr marL="457246" lvl="0" indent="-228623" algn="ctr">
              <a:lnSpc>
                <a:spcPct val="150000"/>
              </a:lnSpc>
              <a:spcBef>
                <a:spcPts val="4200"/>
              </a:spcBef>
              <a:spcAft>
                <a:spcPts val="0"/>
              </a:spcAft>
              <a:buClr>
                <a:srgbClr val="FFFFFF"/>
              </a:buClr>
              <a:buSzPts val="3000"/>
              <a:buNone/>
              <a:defRPr sz="6000" b="0" i="0">
                <a:solidFill>
                  <a:srgbClr val="FFFFFF"/>
                </a:solidFill>
                <a:latin typeface="Merriweather" pitchFamily="2" charset="77"/>
              </a:defRPr>
            </a:lvl1pPr>
            <a:lvl2pPr marL="914492" lvl="1" indent="-285779" algn="l">
              <a:lnSpc>
                <a:spcPct val="100000"/>
              </a:lnSpc>
              <a:spcBef>
                <a:spcPts val="4200"/>
              </a:spcBef>
              <a:spcAft>
                <a:spcPts val="0"/>
              </a:spcAft>
              <a:buClr>
                <a:srgbClr val="7183A4"/>
              </a:buClr>
              <a:buSzPts val="900"/>
              <a:buChar char="&gt;"/>
              <a:defRPr/>
            </a:lvl2pPr>
            <a:lvl3pPr marL="1371737" lvl="2" indent="-314357" algn="l">
              <a:lnSpc>
                <a:spcPct val="100000"/>
              </a:lnSpc>
              <a:spcBef>
                <a:spcPts val="4200"/>
              </a:spcBef>
              <a:spcAft>
                <a:spcPts val="0"/>
              </a:spcAft>
              <a:buClr>
                <a:srgbClr val="7183A4"/>
              </a:buClr>
              <a:buSzPts val="1350"/>
              <a:buChar char="•"/>
              <a:defRPr/>
            </a:lvl3pPr>
            <a:lvl4pPr marL="1828984" lvl="3" indent="-314357" algn="l">
              <a:lnSpc>
                <a:spcPct val="100000"/>
              </a:lnSpc>
              <a:spcBef>
                <a:spcPts val="4200"/>
              </a:spcBef>
              <a:spcAft>
                <a:spcPts val="0"/>
              </a:spcAft>
              <a:buClr>
                <a:srgbClr val="514C15"/>
              </a:buClr>
              <a:buSzPts val="1350"/>
              <a:buChar char="•"/>
              <a:defRPr/>
            </a:lvl4pPr>
            <a:lvl5pPr marL="2286228" lvl="4" indent="-314357" algn="l">
              <a:lnSpc>
                <a:spcPct val="100000"/>
              </a:lnSpc>
              <a:spcBef>
                <a:spcPts val="4200"/>
              </a:spcBef>
              <a:spcAft>
                <a:spcPts val="0"/>
              </a:spcAft>
              <a:buClr>
                <a:srgbClr val="514C15"/>
              </a:buClr>
              <a:buSzPts val="1350"/>
              <a:buChar char="•"/>
              <a:defRPr/>
            </a:lvl5pPr>
            <a:lvl6pPr marL="2743475" lvl="5" indent="-314357" algn="l">
              <a:lnSpc>
                <a:spcPct val="100000"/>
              </a:lnSpc>
              <a:spcBef>
                <a:spcPts val="4200"/>
              </a:spcBef>
              <a:spcAft>
                <a:spcPts val="0"/>
              </a:spcAft>
              <a:buSzPts val="1350"/>
              <a:buChar char="•"/>
              <a:defRPr/>
            </a:lvl6pPr>
            <a:lvl7pPr marL="3200720" lvl="6" indent="-314357" algn="l">
              <a:lnSpc>
                <a:spcPct val="100000"/>
              </a:lnSpc>
              <a:spcBef>
                <a:spcPts val="4200"/>
              </a:spcBef>
              <a:spcAft>
                <a:spcPts val="0"/>
              </a:spcAft>
              <a:buSzPts val="1350"/>
              <a:buChar char="•"/>
              <a:defRPr/>
            </a:lvl7pPr>
            <a:lvl8pPr marL="3657966" lvl="7" indent="-314357" algn="l">
              <a:lnSpc>
                <a:spcPct val="100000"/>
              </a:lnSpc>
              <a:spcBef>
                <a:spcPts val="4200"/>
              </a:spcBef>
              <a:spcAft>
                <a:spcPts val="0"/>
              </a:spcAft>
              <a:buSzPts val="1350"/>
              <a:buChar char="•"/>
              <a:defRPr/>
            </a:lvl8pPr>
            <a:lvl9pPr marL="4115212" lvl="8" indent="-314357" algn="l">
              <a:lnSpc>
                <a:spcPct val="100000"/>
              </a:lnSpc>
              <a:spcBef>
                <a:spcPts val="4200"/>
              </a:spcBef>
              <a:spcAft>
                <a:spcPts val="0"/>
              </a:spcAft>
              <a:buSzPts val="1350"/>
              <a:buChar char="•"/>
              <a:defRPr/>
            </a:lvl9pPr>
          </a:lstStyle>
          <a:p>
            <a:endParaRPr dirty="0"/>
          </a:p>
        </p:txBody>
      </p:sp>
      <p:sp>
        <p:nvSpPr>
          <p:cNvPr id="9" name="Google Shape;9;p2"/>
          <p:cNvSpPr txBox="1">
            <a:spLocks noGrp="1"/>
          </p:cNvSpPr>
          <p:nvPr>
            <p:ph type="body" idx="2"/>
          </p:nvPr>
        </p:nvSpPr>
        <p:spPr>
          <a:xfrm>
            <a:off x="3605633" y="7290379"/>
            <a:ext cx="10129509" cy="1335000"/>
          </a:xfrm>
          <a:prstGeom prst="rect">
            <a:avLst/>
          </a:prstGeom>
          <a:noFill/>
          <a:ln>
            <a:noFill/>
          </a:ln>
        </p:spPr>
        <p:txBody>
          <a:bodyPr spcFirstLastPara="1" wrap="square" lIns="0" tIns="0" rIns="0" bIns="0" anchor="ctr" anchorCtr="0"/>
          <a:lstStyle>
            <a:lvl1pPr marL="457246" lvl="0" indent="-228623" algn="ctr">
              <a:lnSpc>
                <a:spcPct val="60000"/>
              </a:lnSpc>
              <a:spcBef>
                <a:spcPts val="4200"/>
              </a:spcBef>
              <a:spcAft>
                <a:spcPts val="0"/>
              </a:spcAft>
              <a:buClr>
                <a:srgbClr val="FFFFFF"/>
              </a:buClr>
              <a:buSzPts val="1000"/>
              <a:buNone/>
              <a:defRPr sz="2000" b="1" i="0" cap="all" baseline="0">
                <a:solidFill>
                  <a:srgbClr val="FFFFFF"/>
                </a:solidFill>
                <a:latin typeface="Source Sans Pro" panose="020B0503030403020204" pitchFamily="34" charset="0"/>
                <a:ea typeface="Source Sans Pro" panose="020B0503030403020204" pitchFamily="34" charset="0"/>
              </a:defRPr>
            </a:lvl1pPr>
            <a:lvl2pPr marL="914492" lvl="1" indent="-285779" algn="l">
              <a:lnSpc>
                <a:spcPct val="100000"/>
              </a:lnSpc>
              <a:spcBef>
                <a:spcPts val="4200"/>
              </a:spcBef>
              <a:spcAft>
                <a:spcPts val="0"/>
              </a:spcAft>
              <a:buClr>
                <a:srgbClr val="7183A4"/>
              </a:buClr>
              <a:buSzPts val="900"/>
              <a:buChar char="&gt;"/>
              <a:defRPr/>
            </a:lvl2pPr>
            <a:lvl3pPr marL="1371737" lvl="2" indent="-314357" algn="l">
              <a:lnSpc>
                <a:spcPct val="100000"/>
              </a:lnSpc>
              <a:spcBef>
                <a:spcPts val="4200"/>
              </a:spcBef>
              <a:spcAft>
                <a:spcPts val="0"/>
              </a:spcAft>
              <a:buClr>
                <a:srgbClr val="7183A4"/>
              </a:buClr>
              <a:buSzPts val="1350"/>
              <a:buChar char="•"/>
              <a:defRPr/>
            </a:lvl3pPr>
            <a:lvl4pPr marL="1828984" lvl="3" indent="-314357" algn="l">
              <a:lnSpc>
                <a:spcPct val="100000"/>
              </a:lnSpc>
              <a:spcBef>
                <a:spcPts val="4200"/>
              </a:spcBef>
              <a:spcAft>
                <a:spcPts val="0"/>
              </a:spcAft>
              <a:buClr>
                <a:srgbClr val="514C15"/>
              </a:buClr>
              <a:buSzPts val="1350"/>
              <a:buChar char="•"/>
              <a:defRPr/>
            </a:lvl4pPr>
            <a:lvl5pPr marL="2286228" lvl="4" indent="-314357" algn="l">
              <a:lnSpc>
                <a:spcPct val="100000"/>
              </a:lnSpc>
              <a:spcBef>
                <a:spcPts val="4200"/>
              </a:spcBef>
              <a:spcAft>
                <a:spcPts val="0"/>
              </a:spcAft>
              <a:buClr>
                <a:srgbClr val="514C15"/>
              </a:buClr>
              <a:buSzPts val="1350"/>
              <a:buChar char="•"/>
              <a:defRPr/>
            </a:lvl5pPr>
            <a:lvl6pPr marL="2743475" lvl="5" indent="-314357" algn="l">
              <a:lnSpc>
                <a:spcPct val="100000"/>
              </a:lnSpc>
              <a:spcBef>
                <a:spcPts val="4200"/>
              </a:spcBef>
              <a:spcAft>
                <a:spcPts val="0"/>
              </a:spcAft>
              <a:buSzPts val="1350"/>
              <a:buChar char="•"/>
              <a:defRPr/>
            </a:lvl6pPr>
            <a:lvl7pPr marL="3200720" lvl="6" indent="-314357" algn="l">
              <a:lnSpc>
                <a:spcPct val="100000"/>
              </a:lnSpc>
              <a:spcBef>
                <a:spcPts val="4200"/>
              </a:spcBef>
              <a:spcAft>
                <a:spcPts val="0"/>
              </a:spcAft>
              <a:buSzPts val="1350"/>
              <a:buChar char="•"/>
              <a:defRPr/>
            </a:lvl7pPr>
            <a:lvl8pPr marL="3657966" lvl="7" indent="-314357" algn="l">
              <a:lnSpc>
                <a:spcPct val="100000"/>
              </a:lnSpc>
              <a:spcBef>
                <a:spcPts val="4200"/>
              </a:spcBef>
              <a:spcAft>
                <a:spcPts val="0"/>
              </a:spcAft>
              <a:buSzPts val="1350"/>
              <a:buChar char="•"/>
              <a:defRPr/>
            </a:lvl8pPr>
            <a:lvl9pPr marL="4115212" lvl="8" indent="-314357" algn="l">
              <a:lnSpc>
                <a:spcPct val="100000"/>
              </a:lnSpc>
              <a:spcBef>
                <a:spcPts val="4200"/>
              </a:spcBef>
              <a:spcAft>
                <a:spcPts val="0"/>
              </a:spcAft>
              <a:buSzPts val="1350"/>
              <a:buChar char="•"/>
              <a:defRPr/>
            </a:lvl9pPr>
          </a:lstStyle>
          <a:p>
            <a:endParaRPr dirty="0"/>
          </a:p>
        </p:txBody>
      </p:sp>
      <p:cxnSp>
        <p:nvCxnSpPr>
          <p:cNvPr id="11" name="Shape 369">
            <a:extLst>
              <a:ext uri="{FF2B5EF4-FFF2-40B4-BE49-F238E27FC236}">
                <a16:creationId xmlns:a16="http://schemas.microsoft.com/office/drawing/2014/main" id="{842788C9-DC01-0441-AC34-80444725DF67}"/>
              </a:ext>
            </a:extLst>
          </p:cNvPr>
          <p:cNvCxnSpPr>
            <a:cxnSpLocks/>
          </p:cNvCxnSpPr>
          <p:nvPr userDrawn="1"/>
        </p:nvCxnSpPr>
        <p:spPr>
          <a:xfrm>
            <a:off x="2308393" y="7145856"/>
            <a:ext cx="12723989" cy="0"/>
          </a:xfrm>
          <a:prstGeom prst="straightConnector1">
            <a:avLst/>
          </a:prstGeom>
          <a:noFill/>
          <a:ln w="28575" cap="flat" cmpd="sng">
            <a:solidFill>
              <a:schemeClr val="accent1"/>
            </a:solidFill>
            <a:prstDash val="solid"/>
            <a:round/>
            <a:headEnd type="none" w="lg" len="lg"/>
            <a:tailEnd type="none" w="lg" len="lg"/>
          </a:ln>
        </p:spPr>
      </p:cxnSp>
      <p:pic>
        <p:nvPicPr>
          <p:cNvPr id="12" name="Picture 11" descr="USDS-logo-circle.eps">
            <a:extLst>
              <a:ext uri="{FF2B5EF4-FFF2-40B4-BE49-F238E27FC236}">
                <a16:creationId xmlns:a16="http://schemas.microsoft.com/office/drawing/2014/main" id="{8A80E2DD-9F32-0C44-B844-FFA9FAD97B34}"/>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2307971" y="1040834"/>
            <a:ext cx="3017942" cy="3017942"/>
          </a:xfrm>
          <a:prstGeom prst="rect">
            <a:avLst/>
          </a:prstGeom>
        </p:spPr>
      </p:pic>
      <p:pic>
        <p:nvPicPr>
          <p:cNvPr id="13" name="Picture 12">
            <a:extLst>
              <a:ext uri="{FF2B5EF4-FFF2-40B4-BE49-F238E27FC236}">
                <a16:creationId xmlns:a16="http://schemas.microsoft.com/office/drawing/2014/main" id="{11F04752-72D8-B745-AA6E-96690A0182B1}"/>
              </a:ext>
            </a:extLst>
          </p:cNvPr>
          <p:cNvPicPr>
            <a:picLocks noChangeAspect="1"/>
          </p:cNvPicPr>
          <p:nvPr userDrawn="1"/>
        </p:nvPicPr>
        <p:blipFill>
          <a:blip r:embed="rId3"/>
          <a:stretch>
            <a:fillRect/>
          </a:stretch>
        </p:blipFill>
        <p:spPr>
          <a:xfrm>
            <a:off x="12014350" y="1040840"/>
            <a:ext cx="3017520" cy="3017520"/>
          </a:xfrm>
          <a:prstGeom prst="rect">
            <a:avLst/>
          </a:prstGeom>
        </p:spPr>
      </p:pic>
      <p:sp>
        <p:nvSpPr>
          <p:cNvPr id="2" name="Rectangle 1">
            <a:extLst>
              <a:ext uri="{FF2B5EF4-FFF2-40B4-BE49-F238E27FC236}">
                <a16:creationId xmlns:a16="http://schemas.microsoft.com/office/drawing/2014/main" id="{DD83C7EB-387A-A348-9017-0D9BA0169038}"/>
              </a:ext>
            </a:extLst>
          </p:cNvPr>
          <p:cNvSpPr/>
          <p:nvPr userDrawn="1"/>
        </p:nvSpPr>
        <p:spPr>
          <a:xfrm>
            <a:off x="7161160" y="1040834"/>
            <a:ext cx="3017941" cy="2986879"/>
          </a:xfrm>
          <a:prstGeom prst="rect">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srgbClr val="103052"/>
                </a:solidFill>
                <a:latin typeface="Merriweather" pitchFamily="2" charset="77"/>
              </a:rPr>
              <a:t>Edit slide master, insert agency logo here</a:t>
            </a:r>
          </a:p>
        </p:txBody>
      </p:sp>
    </p:spTree>
  </p:cSld>
  <p:clrMapOvr>
    <a:overrideClrMapping bg1="dk1" tx1="lt1" bg2="dk2" tx2="lt2" accent1="accent1" accent2="accent2" accent3="accent3" accent4="accent4" accent5="accent5" accent6="accent6" hlink="hlink" folHlink="folHlink"/>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Content" type="obj">
  <p:cSld name="Title and Bullets">
    <p:spTree>
      <p:nvGrpSpPr>
        <p:cNvPr id="1" name="Shape 11"/>
        <p:cNvGrpSpPr/>
        <p:nvPr/>
      </p:nvGrpSpPr>
      <p:grpSpPr>
        <a:xfrm>
          <a:off x="0" y="0"/>
          <a:ext cx="0" cy="0"/>
          <a:chOff x="0" y="0"/>
          <a:chExt cx="0" cy="0"/>
        </a:xfrm>
      </p:grpSpPr>
      <p:sp>
        <p:nvSpPr>
          <p:cNvPr id="12" name="Google Shape;12;p3"/>
          <p:cNvSpPr txBox="1">
            <a:spLocks noGrp="1"/>
          </p:cNvSpPr>
          <p:nvPr>
            <p:ph type="title"/>
          </p:nvPr>
        </p:nvSpPr>
        <p:spPr>
          <a:xfrm>
            <a:off x="1192143" y="519298"/>
            <a:ext cx="14956057" cy="1290459"/>
          </a:xfrm>
          <a:prstGeom prst="rect">
            <a:avLst/>
          </a:prstGeom>
          <a:noFill/>
          <a:ln>
            <a:noFill/>
          </a:ln>
        </p:spPr>
        <p:txBody>
          <a:bodyPr spcFirstLastPara="1" wrap="square" lIns="91425" tIns="45700" rIns="91425" bIns="45700" anchor="t" anchorCtr="0"/>
          <a:lstStyle>
            <a:lvl1pPr marR="0" lvl="0" algn="l" rtl="0">
              <a:lnSpc>
                <a:spcPct val="100000"/>
              </a:lnSpc>
              <a:spcBef>
                <a:spcPts val="0"/>
              </a:spcBef>
              <a:spcAft>
                <a:spcPts val="0"/>
              </a:spcAft>
              <a:buClr>
                <a:srgbClr val="000000"/>
              </a:buClr>
              <a:buSzPts val="1400"/>
              <a:buFont typeface="Arial"/>
              <a:buNone/>
              <a:defRPr sz="3600" b="1" i="0" u="none" strike="noStrike" cap="all" baseline="0">
                <a:solidFill>
                  <a:srgbClr val="0D71BC"/>
                </a:solidFill>
                <a:latin typeface="Source Sans Pro SemiBold" panose="020B0503030403020204" pitchFamily="34" charset="0"/>
                <a:ea typeface="Source Sans Pro SemiBold" panose="020B0503030403020204" pitchFamily="34" charset="0"/>
                <a:cs typeface="Source Sans Pro SemiBold" panose="020B0503030403020204" pitchFamily="34" charset="0"/>
                <a:sym typeface="Avenir"/>
              </a:defRPr>
            </a:lvl1pPr>
            <a:lvl2pPr marR="0" lvl="1" algn="ctr" rtl="0">
              <a:lnSpc>
                <a:spcPct val="100000"/>
              </a:lnSpc>
              <a:spcBef>
                <a:spcPts val="0"/>
              </a:spcBef>
              <a:spcAft>
                <a:spcPts val="0"/>
              </a:spcAft>
              <a:buClr>
                <a:srgbClr val="000000"/>
              </a:buClr>
              <a:buSzPts val="1400"/>
              <a:buFont typeface="Arial"/>
              <a:buNone/>
              <a:defRPr sz="8000" b="0" i="0" u="none" strike="noStrike" cap="none">
                <a:solidFill>
                  <a:srgbClr val="000000"/>
                </a:solidFill>
                <a:latin typeface="Rockwell"/>
                <a:ea typeface="Rockwell"/>
                <a:cs typeface="Rockwell"/>
                <a:sym typeface="Rockwell"/>
              </a:defRPr>
            </a:lvl2pPr>
            <a:lvl3pPr marR="0" lvl="2" algn="ctr" rtl="0">
              <a:lnSpc>
                <a:spcPct val="100000"/>
              </a:lnSpc>
              <a:spcBef>
                <a:spcPts val="0"/>
              </a:spcBef>
              <a:spcAft>
                <a:spcPts val="0"/>
              </a:spcAft>
              <a:buClr>
                <a:srgbClr val="000000"/>
              </a:buClr>
              <a:buSzPts val="1400"/>
              <a:buFont typeface="Arial"/>
              <a:buNone/>
              <a:defRPr sz="8000" b="0" i="0" u="none" strike="noStrike" cap="none">
                <a:solidFill>
                  <a:srgbClr val="000000"/>
                </a:solidFill>
                <a:latin typeface="Rockwell"/>
                <a:ea typeface="Rockwell"/>
                <a:cs typeface="Rockwell"/>
                <a:sym typeface="Rockwell"/>
              </a:defRPr>
            </a:lvl3pPr>
            <a:lvl4pPr marR="0" lvl="3" algn="ctr" rtl="0">
              <a:lnSpc>
                <a:spcPct val="100000"/>
              </a:lnSpc>
              <a:spcBef>
                <a:spcPts val="0"/>
              </a:spcBef>
              <a:spcAft>
                <a:spcPts val="0"/>
              </a:spcAft>
              <a:buClr>
                <a:srgbClr val="000000"/>
              </a:buClr>
              <a:buSzPts val="1400"/>
              <a:buFont typeface="Arial"/>
              <a:buNone/>
              <a:defRPr sz="8000" b="0" i="0" u="none" strike="noStrike" cap="none">
                <a:solidFill>
                  <a:srgbClr val="000000"/>
                </a:solidFill>
                <a:latin typeface="Rockwell"/>
                <a:ea typeface="Rockwell"/>
                <a:cs typeface="Rockwell"/>
                <a:sym typeface="Rockwell"/>
              </a:defRPr>
            </a:lvl4pPr>
            <a:lvl5pPr marR="0" lvl="4" algn="ctr" rtl="0">
              <a:lnSpc>
                <a:spcPct val="100000"/>
              </a:lnSpc>
              <a:spcBef>
                <a:spcPts val="0"/>
              </a:spcBef>
              <a:spcAft>
                <a:spcPts val="0"/>
              </a:spcAft>
              <a:buClr>
                <a:srgbClr val="000000"/>
              </a:buClr>
              <a:buSzPts val="1400"/>
              <a:buFont typeface="Arial"/>
              <a:buNone/>
              <a:defRPr sz="8000" b="0" i="0" u="none" strike="noStrike" cap="none">
                <a:solidFill>
                  <a:srgbClr val="000000"/>
                </a:solidFill>
                <a:latin typeface="Rockwell"/>
                <a:ea typeface="Rockwell"/>
                <a:cs typeface="Rockwell"/>
                <a:sym typeface="Rockwell"/>
              </a:defRPr>
            </a:lvl5pPr>
            <a:lvl6pPr marR="0" lvl="5" algn="ctr" rtl="0">
              <a:lnSpc>
                <a:spcPct val="100000"/>
              </a:lnSpc>
              <a:spcBef>
                <a:spcPts val="0"/>
              </a:spcBef>
              <a:spcAft>
                <a:spcPts val="0"/>
              </a:spcAft>
              <a:buClr>
                <a:srgbClr val="000000"/>
              </a:buClr>
              <a:buSzPts val="1400"/>
              <a:buFont typeface="Arial"/>
              <a:buNone/>
              <a:defRPr sz="8000" b="0" i="0" u="none" strike="noStrike" cap="none">
                <a:solidFill>
                  <a:srgbClr val="000000"/>
                </a:solidFill>
                <a:latin typeface="Rockwell"/>
                <a:ea typeface="Rockwell"/>
                <a:cs typeface="Rockwell"/>
                <a:sym typeface="Rockwell"/>
              </a:defRPr>
            </a:lvl6pPr>
            <a:lvl7pPr marR="0" lvl="6" algn="ctr" rtl="0">
              <a:lnSpc>
                <a:spcPct val="100000"/>
              </a:lnSpc>
              <a:spcBef>
                <a:spcPts val="0"/>
              </a:spcBef>
              <a:spcAft>
                <a:spcPts val="0"/>
              </a:spcAft>
              <a:buClr>
                <a:srgbClr val="000000"/>
              </a:buClr>
              <a:buSzPts val="1400"/>
              <a:buFont typeface="Arial"/>
              <a:buNone/>
              <a:defRPr sz="8000" b="0" i="0" u="none" strike="noStrike" cap="none">
                <a:solidFill>
                  <a:srgbClr val="000000"/>
                </a:solidFill>
                <a:latin typeface="Rockwell"/>
                <a:ea typeface="Rockwell"/>
                <a:cs typeface="Rockwell"/>
                <a:sym typeface="Rockwell"/>
              </a:defRPr>
            </a:lvl7pPr>
            <a:lvl8pPr marR="0" lvl="7" algn="ctr" rtl="0">
              <a:lnSpc>
                <a:spcPct val="100000"/>
              </a:lnSpc>
              <a:spcBef>
                <a:spcPts val="0"/>
              </a:spcBef>
              <a:spcAft>
                <a:spcPts val="0"/>
              </a:spcAft>
              <a:buClr>
                <a:srgbClr val="000000"/>
              </a:buClr>
              <a:buSzPts val="1400"/>
              <a:buFont typeface="Arial"/>
              <a:buNone/>
              <a:defRPr sz="8000" b="0" i="0" u="none" strike="noStrike" cap="none">
                <a:solidFill>
                  <a:srgbClr val="000000"/>
                </a:solidFill>
                <a:latin typeface="Rockwell"/>
                <a:ea typeface="Rockwell"/>
                <a:cs typeface="Rockwell"/>
                <a:sym typeface="Rockwell"/>
              </a:defRPr>
            </a:lvl8pPr>
            <a:lvl9pPr marR="0" lvl="8" algn="ctr" rtl="0">
              <a:lnSpc>
                <a:spcPct val="100000"/>
              </a:lnSpc>
              <a:spcBef>
                <a:spcPts val="0"/>
              </a:spcBef>
              <a:spcAft>
                <a:spcPts val="0"/>
              </a:spcAft>
              <a:buClr>
                <a:srgbClr val="000000"/>
              </a:buClr>
              <a:buSzPts val="1400"/>
              <a:buFont typeface="Arial"/>
              <a:buNone/>
              <a:defRPr sz="8000" b="0" i="0" u="none" strike="noStrike" cap="none">
                <a:solidFill>
                  <a:srgbClr val="000000"/>
                </a:solidFill>
                <a:latin typeface="Rockwell"/>
                <a:ea typeface="Rockwell"/>
                <a:cs typeface="Rockwell"/>
                <a:sym typeface="Rockwell"/>
              </a:defRPr>
            </a:lvl9pPr>
          </a:lstStyle>
          <a:p>
            <a:endParaRPr dirty="0"/>
          </a:p>
        </p:txBody>
      </p:sp>
      <p:sp>
        <p:nvSpPr>
          <p:cNvPr id="13" name="Google Shape;13;p3"/>
          <p:cNvSpPr txBox="1">
            <a:spLocks noGrp="1"/>
          </p:cNvSpPr>
          <p:nvPr>
            <p:ph type="body" idx="1" hasCustomPrompt="1"/>
          </p:nvPr>
        </p:nvSpPr>
        <p:spPr>
          <a:xfrm>
            <a:off x="1192143" y="1841500"/>
            <a:ext cx="14956057" cy="7131050"/>
          </a:xfrm>
          <a:prstGeom prst="rect">
            <a:avLst/>
          </a:prstGeom>
          <a:noFill/>
          <a:ln>
            <a:noFill/>
          </a:ln>
        </p:spPr>
        <p:txBody>
          <a:bodyPr spcFirstLastPara="1" wrap="square" lIns="0" tIns="0" rIns="0" bIns="0" anchor="t" anchorCtr="0">
            <a:normAutofit/>
          </a:bodyPr>
          <a:lstStyle>
            <a:lvl1pPr marL="457246" lvl="0" indent="-285779" algn="l">
              <a:lnSpc>
                <a:spcPct val="100000"/>
              </a:lnSpc>
              <a:spcBef>
                <a:spcPts val="4200"/>
              </a:spcBef>
              <a:spcAft>
                <a:spcPts val="0"/>
              </a:spcAft>
              <a:buClr>
                <a:srgbClr val="0D71BC"/>
              </a:buClr>
              <a:buSzPct val="112000"/>
              <a:buFont typeface="Arial" panose="020B0604020202020204" pitchFamily="34" charset="0"/>
              <a:buChar char="•"/>
              <a:defRPr b="0" i="0">
                <a:solidFill>
                  <a:srgbClr val="0D71BC"/>
                </a:solidFill>
                <a:latin typeface="Source Sans Pro" panose="020B0503030403020204" pitchFamily="34" charset="0"/>
                <a:ea typeface="Source Sans Pro" panose="020B0503030403020204" pitchFamily="34" charset="0"/>
              </a:defRPr>
            </a:lvl1pPr>
            <a:lvl2pPr marL="914492" lvl="1" indent="-285779" algn="l">
              <a:lnSpc>
                <a:spcPct val="100000"/>
              </a:lnSpc>
              <a:spcBef>
                <a:spcPts val="4200"/>
              </a:spcBef>
              <a:spcAft>
                <a:spcPts val="0"/>
              </a:spcAft>
              <a:buClr>
                <a:srgbClr val="0D71BC"/>
              </a:buClr>
              <a:buSzPct val="112000"/>
              <a:buFont typeface="Arial" panose="020B0604020202020204" pitchFamily="34" charset="0"/>
              <a:buChar char="•"/>
              <a:defRPr b="0" i="0">
                <a:solidFill>
                  <a:srgbClr val="0D71BC"/>
                </a:solidFill>
                <a:latin typeface="Source Sans Pro" panose="020B0503030403020204" pitchFamily="34" charset="0"/>
                <a:ea typeface="Source Sans Pro" panose="020B0503030403020204" pitchFamily="34" charset="0"/>
              </a:defRPr>
            </a:lvl2pPr>
            <a:lvl3pPr marL="1371737" lvl="2" indent="-314357" algn="l">
              <a:lnSpc>
                <a:spcPct val="100000"/>
              </a:lnSpc>
              <a:spcBef>
                <a:spcPts val="4200"/>
              </a:spcBef>
              <a:spcAft>
                <a:spcPts val="0"/>
              </a:spcAft>
              <a:buClr>
                <a:srgbClr val="0D71BC"/>
              </a:buClr>
              <a:buSzPct val="112000"/>
              <a:buFont typeface="Arial" panose="020B0604020202020204" pitchFamily="34" charset="0"/>
              <a:buChar char="•"/>
              <a:defRPr b="0" i="0">
                <a:solidFill>
                  <a:srgbClr val="0D71BC"/>
                </a:solidFill>
                <a:latin typeface="Source Sans Pro" panose="020B0503030403020204" pitchFamily="34" charset="0"/>
                <a:ea typeface="Source Sans Pro" panose="020B0503030403020204" pitchFamily="34" charset="0"/>
              </a:defRPr>
            </a:lvl3pPr>
            <a:lvl4pPr marL="1828984" lvl="3" indent="-314357" algn="l">
              <a:lnSpc>
                <a:spcPct val="100000"/>
              </a:lnSpc>
              <a:spcBef>
                <a:spcPts val="4200"/>
              </a:spcBef>
              <a:spcAft>
                <a:spcPts val="0"/>
              </a:spcAft>
              <a:buClr>
                <a:srgbClr val="0D71BC"/>
              </a:buClr>
              <a:buSzPct val="112000"/>
              <a:buFont typeface="Arial" panose="020B0604020202020204" pitchFamily="34" charset="0"/>
              <a:buChar char="•"/>
              <a:defRPr b="0" i="0">
                <a:solidFill>
                  <a:srgbClr val="0D71BC"/>
                </a:solidFill>
                <a:latin typeface="Source Sans Pro" panose="020B0503030403020204" pitchFamily="34" charset="0"/>
                <a:ea typeface="Source Sans Pro" panose="020B0503030403020204" pitchFamily="34" charset="0"/>
              </a:defRPr>
            </a:lvl4pPr>
            <a:lvl5pPr marL="2286228" lvl="4" indent="-314357" algn="l">
              <a:lnSpc>
                <a:spcPct val="100000"/>
              </a:lnSpc>
              <a:spcBef>
                <a:spcPts val="4200"/>
              </a:spcBef>
              <a:spcAft>
                <a:spcPts val="0"/>
              </a:spcAft>
              <a:buClr>
                <a:srgbClr val="0D71BC"/>
              </a:buClr>
              <a:buSzPct val="112000"/>
              <a:buFont typeface="Arial" panose="020B0604020202020204" pitchFamily="34" charset="0"/>
              <a:buChar char="•"/>
              <a:defRPr b="0" i="0">
                <a:solidFill>
                  <a:srgbClr val="0D71BC"/>
                </a:solidFill>
                <a:latin typeface="Source Sans Pro" panose="020B0503030403020204" pitchFamily="34" charset="0"/>
                <a:ea typeface="Source Sans Pro" panose="020B0503030403020204" pitchFamily="34" charset="0"/>
              </a:defRPr>
            </a:lvl5pPr>
            <a:lvl6pPr marL="2743475" lvl="5" indent="-314357" algn="l">
              <a:lnSpc>
                <a:spcPct val="100000"/>
              </a:lnSpc>
              <a:spcBef>
                <a:spcPts val="4200"/>
              </a:spcBef>
              <a:spcAft>
                <a:spcPts val="0"/>
              </a:spcAft>
              <a:buSzPts val="1350"/>
              <a:buChar char="•"/>
              <a:defRPr/>
            </a:lvl6pPr>
            <a:lvl7pPr marL="3200720" lvl="6" indent="-314357" algn="l">
              <a:lnSpc>
                <a:spcPct val="100000"/>
              </a:lnSpc>
              <a:spcBef>
                <a:spcPts val="4200"/>
              </a:spcBef>
              <a:spcAft>
                <a:spcPts val="0"/>
              </a:spcAft>
              <a:buSzPts val="1350"/>
              <a:buChar char="•"/>
              <a:defRPr/>
            </a:lvl7pPr>
            <a:lvl8pPr marL="3657966" lvl="7" indent="-314357" algn="l">
              <a:lnSpc>
                <a:spcPct val="100000"/>
              </a:lnSpc>
              <a:spcBef>
                <a:spcPts val="4200"/>
              </a:spcBef>
              <a:spcAft>
                <a:spcPts val="0"/>
              </a:spcAft>
              <a:buSzPts val="1350"/>
              <a:buChar char="•"/>
              <a:defRPr/>
            </a:lvl8pPr>
            <a:lvl9pPr marL="4115212" lvl="8" indent="-314357" algn="l">
              <a:lnSpc>
                <a:spcPct val="100000"/>
              </a:lnSpc>
              <a:spcBef>
                <a:spcPts val="4200"/>
              </a:spcBef>
              <a:spcAft>
                <a:spcPts val="0"/>
              </a:spcAft>
              <a:buSzPts val="1350"/>
              <a:buChar char="•"/>
              <a:defRPr/>
            </a:lvl9pPr>
          </a:lstStyle>
          <a:p>
            <a:r>
              <a:rPr lang="en-US" dirty="0"/>
              <a:t>Level 1</a:t>
            </a:r>
          </a:p>
          <a:p>
            <a:pPr lvl="1"/>
            <a:r>
              <a:rPr lang="en-US" dirty="0"/>
              <a:t>Level 2</a:t>
            </a:r>
          </a:p>
          <a:p>
            <a:pPr lvl="2"/>
            <a:r>
              <a:rPr lang="en-US" dirty="0"/>
              <a:t>Level 3</a:t>
            </a:r>
          </a:p>
          <a:p>
            <a:pPr lvl="3"/>
            <a:r>
              <a:rPr lang="en-US" dirty="0"/>
              <a:t>Level 4</a:t>
            </a:r>
          </a:p>
          <a:p>
            <a:pPr lvl="4"/>
            <a:r>
              <a:rPr lang="en-US" dirty="0"/>
              <a:t>Level 5</a:t>
            </a: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userDrawn="1">
  <p:cSld name="Title and Body">
    <p:spTree>
      <p:nvGrpSpPr>
        <p:cNvPr id="1" name="Shape 15"/>
        <p:cNvGrpSpPr/>
        <p:nvPr/>
      </p:nvGrpSpPr>
      <p:grpSpPr>
        <a:xfrm>
          <a:off x="0" y="0"/>
          <a:ext cx="0" cy="0"/>
          <a:chOff x="0" y="0"/>
          <a:chExt cx="0" cy="0"/>
        </a:xfrm>
      </p:grpSpPr>
      <p:sp>
        <p:nvSpPr>
          <p:cNvPr id="6" name="Google Shape;12;p3">
            <a:extLst>
              <a:ext uri="{FF2B5EF4-FFF2-40B4-BE49-F238E27FC236}">
                <a16:creationId xmlns:a16="http://schemas.microsoft.com/office/drawing/2014/main" id="{899A0C6F-3431-5B4C-BB4C-43CE10C55847}"/>
              </a:ext>
            </a:extLst>
          </p:cNvPr>
          <p:cNvSpPr txBox="1">
            <a:spLocks noGrp="1"/>
          </p:cNvSpPr>
          <p:nvPr>
            <p:ph type="title"/>
          </p:nvPr>
        </p:nvSpPr>
        <p:spPr>
          <a:xfrm>
            <a:off x="1192143" y="519298"/>
            <a:ext cx="14956057" cy="1290459"/>
          </a:xfrm>
          <a:prstGeom prst="rect">
            <a:avLst/>
          </a:prstGeom>
          <a:noFill/>
          <a:ln>
            <a:noFill/>
          </a:ln>
        </p:spPr>
        <p:txBody>
          <a:bodyPr spcFirstLastPara="1" wrap="square" lIns="91425" tIns="45700" rIns="91425" bIns="45700" anchor="t" anchorCtr="0"/>
          <a:lstStyle>
            <a:lvl1pPr marR="0" lvl="0" algn="l" rtl="0">
              <a:lnSpc>
                <a:spcPct val="100000"/>
              </a:lnSpc>
              <a:spcBef>
                <a:spcPts val="0"/>
              </a:spcBef>
              <a:spcAft>
                <a:spcPts val="0"/>
              </a:spcAft>
              <a:buClr>
                <a:srgbClr val="000000"/>
              </a:buClr>
              <a:buSzPts val="1400"/>
              <a:buFont typeface="Arial"/>
              <a:buNone/>
              <a:defRPr sz="3600" b="1" i="0" u="none" strike="noStrike" cap="all" baseline="0">
                <a:solidFill>
                  <a:srgbClr val="0D71BC"/>
                </a:solidFill>
                <a:latin typeface="Source Sans Pro SemiBold" panose="020B0503030403020204" pitchFamily="34" charset="0"/>
                <a:ea typeface="Source Sans Pro SemiBold" panose="020B0503030403020204" pitchFamily="34" charset="0"/>
                <a:cs typeface="Source Sans Pro SemiBold" panose="020B0503030403020204" pitchFamily="34" charset="0"/>
                <a:sym typeface="Avenir"/>
              </a:defRPr>
            </a:lvl1pPr>
            <a:lvl2pPr marR="0" lvl="1" algn="ctr" rtl="0">
              <a:lnSpc>
                <a:spcPct val="100000"/>
              </a:lnSpc>
              <a:spcBef>
                <a:spcPts val="0"/>
              </a:spcBef>
              <a:spcAft>
                <a:spcPts val="0"/>
              </a:spcAft>
              <a:buClr>
                <a:srgbClr val="000000"/>
              </a:buClr>
              <a:buSzPts val="1400"/>
              <a:buFont typeface="Arial"/>
              <a:buNone/>
              <a:defRPr sz="8000" b="0" i="0" u="none" strike="noStrike" cap="none">
                <a:solidFill>
                  <a:srgbClr val="000000"/>
                </a:solidFill>
                <a:latin typeface="Rockwell"/>
                <a:ea typeface="Rockwell"/>
                <a:cs typeface="Rockwell"/>
                <a:sym typeface="Rockwell"/>
              </a:defRPr>
            </a:lvl2pPr>
            <a:lvl3pPr marR="0" lvl="2" algn="ctr" rtl="0">
              <a:lnSpc>
                <a:spcPct val="100000"/>
              </a:lnSpc>
              <a:spcBef>
                <a:spcPts val="0"/>
              </a:spcBef>
              <a:spcAft>
                <a:spcPts val="0"/>
              </a:spcAft>
              <a:buClr>
                <a:srgbClr val="000000"/>
              </a:buClr>
              <a:buSzPts val="1400"/>
              <a:buFont typeface="Arial"/>
              <a:buNone/>
              <a:defRPr sz="8000" b="0" i="0" u="none" strike="noStrike" cap="none">
                <a:solidFill>
                  <a:srgbClr val="000000"/>
                </a:solidFill>
                <a:latin typeface="Rockwell"/>
                <a:ea typeface="Rockwell"/>
                <a:cs typeface="Rockwell"/>
                <a:sym typeface="Rockwell"/>
              </a:defRPr>
            </a:lvl3pPr>
            <a:lvl4pPr marR="0" lvl="3" algn="ctr" rtl="0">
              <a:lnSpc>
                <a:spcPct val="100000"/>
              </a:lnSpc>
              <a:spcBef>
                <a:spcPts val="0"/>
              </a:spcBef>
              <a:spcAft>
                <a:spcPts val="0"/>
              </a:spcAft>
              <a:buClr>
                <a:srgbClr val="000000"/>
              </a:buClr>
              <a:buSzPts val="1400"/>
              <a:buFont typeface="Arial"/>
              <a:buNone/>
              <a:defRPr sz="8000" b="0" i="0" u="none" strike="noStrike" cap="none">
                <a:solidFill>
                  <a:srgbClr val="000000"/>
                </a:solidFill>
                <a:latin typeface="Rockwell"/>
                <a:ea typeface="Rockwell"/>
                <a:cs typeface="Rockwell"/>
                <a:sym typeface="Rockwell"/>
              </a:defRPr>
            </a:lvl4pPr>
            <a:lvl5pPr marR="0" lvl="4" algn="ctr" rtl="0">
              <a:lnSpc>
                <a:spcPct val="100000"/>
              </a:lnSpc>
              <a:spcBef>
                <a:spcPts val="0"/>
              </a:spcBef>
              <a:spcAft>
                <a:spcPts val="0"/>
              </a:spcAft>
              <a:buClr>
                <a:srgbClr val="000000"/>
              </a:buClr>
              <a:buSzPts val="1400"/>
              <a:buFont typeface="Arial"/>
              <a:buNone/>
              <a:defRPr sz="8000" b="0" i="0" u="none" strike="noStrike" cap="none">
                <a:solidFill>
                  <a:srgbClr val="000000"/>
                </a:solidFill>
                <a:latin typeface="Rockwell"/>
                <a:ea typeface="Rockwell"/>
                <a:cs typeface="Rockwell"/>
                <a:sym typeface="Rockwell"/>
              </a:defRPr>
            </a:lvl5pPr>
            <a:lvl6pPr marR="0" lvl="5" algn="ctr" rtl="0">
              <a:lnSpc>
                <a:spcPct val="100000"/>
              </a:lnSpc>
              <a:spcBef>
                <a:spcPts val="0"/>
              </a:spcBef>
              <a:spcAft>
                <a:spcPts val="0"/>
              </a:spcAft>
              <a:buClr>
                <a:srgbClr val="000000"/>
              </a:buClr>
              <a:buSzPts val="1400"/>
              <a:buFont typeface="Arial"/>
              <a:buNone/>
              <a:defRPr sz="8000" b="0" i="0" u="none" strike="noStrike" cap="none">
                <a:solidFill>
                  <a:srgbClr val="000000"/>
                </a:solidFill>
                <a:latin typeface="Rockwell"/>
                <a:ea typeface="Rockwell"/>
                <a:cs typeface="Rockwell"/>
                <a:sym typeface="Rockwell"/>
              </a:defRPr>
            </a:lvl6pPr>
            <a:lvl7pPr marR="0" lvl="6" algn="ctr" rtl="0">
              <a:lnSpc>
                <a:spcPct val="100000"/>
              </a:lnSpc>
              <a:spcBef>
                <a:spcPts val="0"/>
              </a:spcBef>
              <a:spcAft>
                <a:spcPts val="0"/>
              </a:spcAft>
              <a:buClr>
                <a:srgbClr val="000000"/>
              </a:buClr>
              <a:buSzPts val="1400"/>
              <a:buFont typeface="Arial"/>
              <a:buNone/>
              <a:defRPr sz="8000" b="0" i="0" u="none" strike="noStrike" cap="none">
                <a:solidFill>
                  <a:srgbClr val="000000"/>
                </a:solidFill>
                <a:latin typeface="Rockwell"/>
                <a:ea typeface="Rockwell"/>
                <a:cs typeface="Rockwell"/>
                <a:sym typeface="Rockwell"/>
              </a:defRPr>
            </a:lvl7pPr>
            <a:lvl8pPr marR="0" lvl="7" algn="ctr" rtl="0">
              <a:lnSpc>
                <a:spcPct val="100000"/>
              </a:lnSpc>
              <a:spcBef>
                <a:spcPts val="0"/>
              </a:spcBef>
              <a:spcAft>
                <a:spcPts val="0"/>
              </a:spcAft>
              <a:buClr>
                <a:srgbClr val="000000"/>
              </a:buClr>
              <a:buSzPts val="1400"/>
              <a:buFont typeface="Arial"/>
              <a:buNone/>
              <a:defRPr sz="8000" b="0" i="0" u="none" strike="noStrike" cap="none">
                <a:solidFill>
                  <a:srgbClr val="000000"/>
                </a:solidFill>
                <a:latin typeface="Rockwell"/>
                <a:ea typeface="Rockwell"/>
                <a:cs typeface="Rockwell"/>
                <a:sym typeface="Rockwell"/>
              </a:defRPr>
            </a:lvl8pPr>
            <a:lvl9pPr marR="0" lvl="8" algn="ctr" rtl="0">
              <a:lnSpc>
                <a:spcPct val="100000"/>
              </a:lnSpc>
              <a:spcBef>
                <a:spcPts val="0"/>
              </a:spcBef>
              <a:spcAft>
                <a:spcPts val="0"/>
              </a:spcAft>
              <a:buClr>
                <a:srgbClr val="000000"/>
              </a:buClr>
              <a:buSzPts val="1400"/>
              <a:buFont typeface="Arial"/>
              <a:buNone/>
              <a:defRPr sz="8000" b="0" i="0" u="none" strike="noStrike" cap="none">
                <a:solidFill>
                  <a:srgbClr val="000000"/>
                </a:solidFill>
                <a:latin typeface="Rockwell"/>
                <a:ea typeface="Rockwell"/>
                <a:cs typeface="Rockwell"/>
                <a:sym typeface="Rockwell"/>
              </a:defRPr>
            </a:lvl9pPr>
          </a:lstStyle>
          <a:p>
            <a:endParaRPr dirty="0"/>
          </a:p>
        </p:txBody>
      </p:sp>
      <p:sp>
        <p:nvSpPr>
          <p:cNvPr id="7" name="Google Shape;13;p3">
            <a:extLst>
              <a:ext uri="{FF2B5EF4-FFF2-40B4-BE49-F238E27FC236}">
                <a16:creationId xmlns:a16="http://schemas.microsoft.com/office/drawing/2014/main" id="{44567A6E-0AEA-2044-A82E-53A4A437C242}"/>
              </a:ext>
            </a:extLst>
          </p:cNvPr>
          <p:cNvSpPr txBox="1">
            <a:spLocks noGrp="1"/>
          </p:cNvSpPr>
          <p:nvPr>
            <p:ph type="body" idx="13" hasCustomPrompt="1"/>
          </p:nvPr>
        </p:nvSpPr>
        <p:spPr>
          <a:xfrm>
            <a:off x="1192143" y="1841500"/>
            <a:ext cx="14956057" cy="7131050"/>
          </a:xfrm>
          <a:prstGeom prst="rect">
            <a:avLst/>
          </a:prstGeom>
          <a:noFill/>
          <a:ln>
            <a:noFill/>
          </a:ln>
        </p:spPr>
        <p:txBody>
          <a:bodyPr spcFirstLastPara="1" wrap="square" lIns="0" tIns="0" rIns="0" bIns="0" anchor="t" anchorCtr="0">
            <a:normAutofit/>
          </a:bodyPr>
          <a:lstStyle>
            <a:lvl1pPr marL="171467" lvl="0" indent="0" algn="l">
              <a:lnSpc>
                <a:spcPct val="100000"/>
              </a:lnSpc>
              <a:spcBef>
                <a:spcPts val="4200"/>
              </a:spcBef>
              <a:spcAft>
                <a:spcPts val="0"/>
              </a:spcAft>
              <a:buClr>
                <a:srgbClr val="0D71BC"/>
              </a:buClr>
              <a:buSzPct val="112000"/>
              <a:buFont typeface="Arial" panose="020B0604020202020204" pitchFamily="34" charset="0"/>
              <a:buNone/>
              <a:defRPr b="0" i="0">
                <a:solidFill>
                  <a:srgbClr val="0D71BC"/>
                </a:solidFill>
                <a:latin typeface="Source Sans Pro" panose="020B0503030403020204" pitchFamily="34" charset="0"/>
                <a:ea typeface="Source Sans Pro" panose="020B0503030403020204" pitchFamily="34" charset="0"/>
              </a:defRPr>
            </a:lvl1pPr>
            <a:lvl2pPr marL="628714" lvl="1" indent="0" algn="l">
              <a:lnSpc>
                <a:spcPct val="100000"/>
              </a:lnSpc>
              <a:spcBef>
                <a:spcPts val="4200"/>
              </a:spcBef>
              <a:spcAft>
                <a:spcPts val="0"/>
              </a:spcAft>
              <a:buClr>
                <a:srgbClr val="0D71BC"/>
              </a:buClr>
              <a:buSzPct val="112000"/>
              <a:buFont typeface="Arial" panose="020B0604020202020204" pitchFamily="34" charset="0"/>
              <a:buNone/>
              <a:defRPr b="0" i="0">
                <a:solidFill>
                  <a:srgbClr val="0D71BC"/>
                </a:solidFill>
                <a:latin typeface="Source Sans Pro" panose="020B0503030403020204" pitchFamily="34" charset="0"/>
                <a:ea typeface="Source Sans Pro" panose="020B0503030403020204" pitchFamily="34" charset="0"/>
              </a:defRPr>
            </a:lvl2pPr>
            <a:lvl3pPr marL="1371737" lvl="2" indent="-314357" algn="l">
              <a:lnSpc>
                <a:spcPct val="100000"/>
              </a:lnSpc>
              <a:spcBef>
                <a:spcPts val="4200"/>
              </a:spcBef>
              <a:spcAft>
                <a:spcPts val="0"/>
              </a:spcAft>
              <a:buClr>
                <a:srgbClr val="0D71BC"/>
              </a:buClr>
              <a:buSzPct val="112000"/>
              <a:buFont typeface="Arial" panose="020B0604020202020204" pitchFamily="34" charset="0"/>
              <a:buChar char="•"/>
              <a:defRPr b="0" i="0">
                <a:solidFill>
                  <a:srgbClr val="0D71BC"/>
                </a:solidFill>
                <a:latin typeface="Source Sans Pro" panose="020B0503030403020204" pitchFamily="34" charset="0"/>
                <a:ea typeface="Source Sans Pro" panose="020B0503030403020204" pitchFamily="34" charset="0"/>
              </a:defRPr>
            </a:lvl3pPr>
            <a:lvl4pPr marL="1828984" lvl="3" indent="-314357" algn="l">
              <a:lnSpc>
                <a:spcPct val="100000"/>
              </a:lnSpc>
              <a:spcBef>
                <a:spcPts val="4200"/>
              </a:spcBef>
              <a:spcAft>
                <a:spcPts val="0"/>
              </a:spcAft>
              <a:buClr>
                <a:srgbClr val="0D71BC"/>
              </a:buClr>
              <a:buSzPct val="112000"/>
              <a:buFont typeface="Arial" panose="020B0604020202020204" pitchFamily="34" charset="0"/>
              <a:buChar char="•"/>
              <a:defRPr b="0" i="0">
                <a:solidFill>
                  <a:srgbClr val="0D71BC"/>
                </a:solidFill>
                <a:latin typeface="Source Sans Pro" panose="020B0503030403020204" pitchFamily="34" charset="0"/>
                <a:ea typeface="Source Sans Pro" panose="020B0503030403020204" pitchFamily="34" charset="0"/>
              </a:defRPr>
            </a:lvl4pPr>
            <a:lvl5pPr marL="2286228" lvl="4" indent="-314357" algn="l">
              <a:lnSpc>
                <a:spcPct val="100000"/>
              </a:lnSpc>
              <a:spcBef>
                <a:spcPts val="4200"/>
              </a:spcBef>
              <a:spcAft>
                <a:spcPts val="0"/>
              </a:spcAft>
              <a:buClr>
                <a:srgbClr val="0D71BC"/>
              </a:buClr>
              <a:buSzPct val="112000"/>
              <a:buFont typeface="Arial" panose="020B0604020202020204" pitchFamily="34" charset="0"/>
              <a:buChar char="•"/>
              <a:defRPr b="0" i="0">
                <a:solidFill>
                  <a:srgbClr val="0D71BC"/>
                </a:solidFill>
                <a:latin typeface="Source Sans Pro" panose="020B0503030403020204" pitchFamily="34" charset="0"/>
                <a:ea typeface="Source Sans Pro" panose="020B0503030403020204" pitchFamily="34" charset="0"/>
              </a:defRPr>
            </a:lvl5pPr>
            <a:lvl6pPr marL="2743475" lvl="5" indent="-314357" algn="l">
              <a:lnSpc>
                <a:spcPct val="100000"/>
              </a:lnSpc>
              <a:spcBef>
                <a:spcPts val="4200"/>
              </a:spcBef>
              <a:spcAft>
                <a:spcPts val="0"/>
              </a:spcAft>
              <a:buSzPts val="1350"/>
              <a:buChar char="•"/>
              <a:defRPr/>
            </a:lvl6pPr>
            <a:lvl7pPr marL="3200720" lvl="6" indent="-314357" algn="l">
              <a:lnSpc>
                <a:spcPct val="100000"/>
              </a:lnSpc>
              <a:spcBef>
                <a:spcPts val="4200"/>
              </a:spcBef>
              <a:spcAft>
                <a:spcPts val="0"/>
              </a:spcAft>
              <a:buSzPts val="1350"/>
              <a:buChar char="•"/>
              <a:defRPr/>
            </a:lvl7pPr>
            <a:lvl8pPr marL="3657966" lvl="7" indent="-314357" algn="l">
              <a:lnSpc>
                <a:spcPct val="100000"/>
              </a:lnSpc>
              <a:spcBef>
                <a:spcPts val="4200"/>
              </a:spcBef>
              <a:spcAft>
                <a:spcPts val="0"/>
              </a:spcAft>
              <a:buSzPts val="1350"/>
              <a:buChar char="•"/>
              <a:defRPr/>
            </a:lvl8pPr>
            <a:lvl9pPr marL="4115212" lvl="8" indent="-314357" algn="l">
              <a:lnSpc>
                <a:spcPct val="100000"/>
              </a:lnSpc>
              <a:spcBef>
                <a:spcPts val="4200"/>
              </a:spcBef>
              <a:spcAft>
                <a:spcPts val="0"/>
              </a:spcAft>
              <a:buSzPts val="1350"/>
              <a:buChar char="•"/>
              <a:defRPr/>
            </a:lvl9pPr>
          </a:lstStyle>
          <a:p>
            <a:r>
              <a:rPr lang="en-US" dirty="0"/>
              <a:t>Level 1</a:t>
            </a: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Title - Gold">
  <p:cSld name="Section Title - Lighter Blue">
    <p:bg>
      <p:bgPr>
        <a:solidFill>
          <a:srgbClr val="0D71BC"/>
        </a:solidFill>
        <a:effectLst/>
      </p:bgPr>
    </p:bg>
    <p:spTree>
      <p:nvGrpSpPr>
        <p:cNvPr id="1" name="Shape 19"/>
        <p:cNvGrpSpPr/>
        <p:nvPr/>
      </p:nvGrpSpPr>
      <p:grpSpPr>
        <a:xfrm>
          <a:off x="0" y="0"/>
          <a:ext cx="0" cy="0"/>
          <a:chOff x="0" y="0"/>
          <a:chExt cx="0" cy="0"/>
        </a:xfrm>
      </p:grpSpPr>
      <p:sp>
        <p:nvSpPr>
          <p:cNvPr id="20" name="Google Shape;20;p5"/>
          <p:cNvSpPr txBox="1">
            <a:spLocks noGrp="1"/>
          </p:cNvSpPr>
          <p:nvPr>
            <p:ph type="title"/>
          </p:nvPr>
        </p:nvSpPr>
        <p:spPr>
          <a:xfrm>
            <a:off x="1693385" y="4030135"/>
            <a:ext cx="13953626" cy="4334935"/>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000000"/>
              </a:buClr>
              <a:buSzPts val="1400"/>
              <a:buFont typeface="Arial"/>
              <a:buNone/>
              <a:defRPr sz="6000" b="0" i="0" u="none" strike="noStrike" cap="none">
                <a:solidFill>
                  <a:schemeClr val="lt1"/>
                </a:solidFill>
                <a:latin typeface="Merriweather" pitchFamily="2" charset="77"/>
                <a:ea typeface="Merriweather" pitchFamily="2" charset="77"/>
                <a:cs typeface="Merriweather" pitchFamily="2" charset="77"/>
                <a:sym typeface="Avenir"/>
              </a:defRPr>
            </a:lvl1pPr>
            <a:lvl2pPr marR="0" lvl="1" algn="ctr" rtl="0">
              <a:lnSpc>
                <a:spcPct val="100000"/>
              </a:lnSpc>
              <a:spcBef>
                <a:spcPts val="0"/>
              </a:spcBef>
              <a:spcAft>
                <a:spcPts val="0"/>
              </a:spcAft>
              <a:buClr>
                <a:srgbClr val="000000"/>
              </a:buClr>
              <a:buSzPts val="1400"/>
              <a:buFont typeface="Arial"/>
              <a:buNone/>
              <a:defRPr sz="8000" b="0" i="0" u="none" strike="noStrike" cap="none">
                <a:solidFill>
                  <a:srgbClr val="000000"/>
                </a:solidFill>
                <a:latin typeface="Rockwell"/>
                <a:ea typeface="Rockwell"/>
                <a:cs typeface="Rockwell"/>
                <a:sym typeface="Rockwell"/>
              </a:defRPr>
            </a:lvl2pPr>
            <a:lvl3pPr marR="0" lvl="2" algn="ctr" rtl="0">
              <a:lnSpc>
                <a:spcPct val="100000"/>
              </a:lnSpc>
              <a:spcBef>
                <a:spcPts val="0"/>
              </a:spcBef>
              <a:spcAft>
                <a:spcPts val="0"/>
              </a:spcAft>
              <a:buClr>
                <a:srgbClr val="000000"/>
              </a:buClr>
              <a:buSzPts val="1400"/>
              <a:buFont typeface="Arial"/>
              <a:buNone/>
              <a:defRPr sz="8000" b="0" i="0" u="none" strike="noStrike" cap="none">
                <a:solidFill>
                  <a:srgbClr val="000000"/>
                </a:solidFill>
                <a:latin typeface="Rockwell"/>
                <a:ea typeface="Rockwell"/>
                <a:cs typeface="Rockwell"/>
                <a:sym typeface="Rockwell"/>
              </a:defRPr>
            </a:lvl3pPr>
            <a:lvl4pPr marR="0" lvl="3" algn="ctr" rtl="0">
              <a:lnSpc>
                <a:spcPct val="100000"/>
              </a:lnSpc>
              <a:spcBef>
                <a:spcPts val="0"/>
              </a:spcBef>
              <a:spcAft>
                <a:spcPts val="0"/>
              </a:spcAft>
              <a:buClr>
                <a:srgbClr val="000000"/>
              </a:buClr>
              <a:buSzPts val="1400"/>
              <a:buFont typeface="Arial"/>
              <a:buNone/>
              <a:defRPr sz="8000" b="0" i="0" u="none" strike="noStrike" cap="none">
                <a:solidFill>
                  <a:srgbClr val="000000"/>
                </a:solidFill>
                <a:latin typeface="Rockwell"/>
                <a:ea typeface="Rockwell"/>
                <a:cs typeface="Rockwell"/>
                <a:sym typeface="Rockwell"/>
              </a:defRPr>
            </a:lvl4pPr>
            <a:lvl5pPr marR="0" lvl="4" algn="ctr" rtl="0">
              <a:lnSpc>
                <a:spcPct val="100000"/>
              </a:lnSpc>
              <a:spcBef>
                <a:spcPts val="0"/>
              </a:spcBef>
              <a:spcAft>
                <a:spcPts val="0"/>
              </a:spcAft>
              <a:buClr>
                <a:srgbClr val="000000"/>
              </a:buClr>
              <a:buSzPts val="1400"/>
              <a:buFont typeface="Arial"/>
              <a:buNone/>
              <a:defRPr sz="8000" b="0" i="0" u="none" strike="noStrike" cap="none">
                <a:solidFill>
                  <a:srgbClr val="000000"/>
                </a:solidFill>
                <a:latin typeface="Rockwell"/>
                <a:ea typeface="Rockwell"/>
                <a:cs typeface="Rockwell"/>
                <a:sym typeface="Rockwell"/>
              </a:defRPr>
            </a:lvl5pPr>
            <a:lvl6pPr marR="0" lvl="5" algn="ctr" rtl="0">
              <a:lnSpc>
                <a:spcPct val="100000"/>
              </a:lnSpc>
              <a:spcBef>
                <a:spcPts val="0"/>
              </a:spcBef>
              <a:spcAft>
                <a:spcPts val="0"/>
              </a:spcAft>
              <a:buClr>
                <a:srgbClr val="000000"/>
              </a:buClr>
              <a:buSzPts val="1400"/>
              <a:buFont typeface="Arial"/>
              <a:buNone/>
              <a:defRPr sz="8000" b="0" i="0" u="none" strike="noStrike" cap="none">
                <a:solidFill>
                  <a:srgbClr val="000000"/>
                </a:solidFill>
                <a:latin typeface="Rockwell"/>
                <a:ea typeface="Rockwell"/>
                <a:cs typeface="Rockwell"/>
                <a:sym typeface="Rockwell"/>
              </a:defRPr>
            </a:lvl6pPr>
            <a:lvl7pPr marR="0" lvl="6" algn="ctr" rtl="0">
              <a:lnSpc>
                <a:spcPct val="100000"/>
              </a:lnSpc>
              <a:spcBef>
                <a:spcPts val="0"/>
              </a:spcBef>
              <a:spcAft>
                <a:spcPts val="0"/>
              </a:spcAft>
              <a:buClr>
                <a:srgbClr val="000000"/>
              </a:buClr>
              <a:buSzPts val="1400"/>
              <a:buFont typeface="Arial"/>
              <a:buNone/>
              <a:defRPr sz="8000" b="0" i="0" u="none" strike="noStrike" cap="none">
                <a:solidFill>
                  <a:srgbClr val="000000"/>
                </a:solidFill>
                <a:latin typeface="Rockwell"/>
                <a:ea typeface="Rockwell"/>
                <a:cs typeface="Rockwell"/>
                <a:sym typeface="Rockwell"/>
              </a:defRPr>
            </a:lvl7pPr>
            <a:lvl8pPr marR="0" lvl="7" algn="ctr" rtl="0">
              <a:lnSpc>
                <a:spcPct val="100000"/>
              </a:lnSpc>
              <a:spcBef>
                <a:spcPts val="0"/>
              </a:spcBef>
              <a:spcAft>
                <a:spcPts val="0"/>
              </a:spcAft>
              <a:buClr>
                <a:srgbClr val="000000"/>
              </a:buClr>
              <a:buSzPts val="1400"/>
              <a:buFont typeface="Arial"/>
              <a:buNone/>
              <a:defRPr sz="8000" b="0" i="0" u="none" strike="noStrike" cap="none">
                <a:solidFill>
                  <a:srgbClr val="000000"/>
                </a:solidFill>
                <a:latin typeface="Rockwell"/>
                <a:ea typeface="Rockwell"/>
                <a:cs typeface="Rockwell"/>
                <a:sym typeface="Rockwell"/>
              </a:defRPr>
            </a:lvl8pPr>
            <a:lvl9pPr marR="0" lvl="8" algn="ctr" rtl="0">
              <a:lnSpc>
                <a:spcPct val="100000"/>
              </a:lnSpc>
              <a:spcBef>
                <a:spcPts val="0"/>
              </a:spcBef>
              <a:spcAft>
                <a:spcPts val="0"/>
              </a:spcAft>
              <a:buClr>
                <a:srgbClr val="000000"/>
              </a:buClr>
              <a:buSzPts val="1400"/>
              <a:buFont typeface="Arial"/>
              <a:buNone/>
              <a:defRPr sz="8000" b="0" i="0" u="none" strike="noStrike" cap="none">
                <a:solidFill>
                  <a:srgbClr val="000000"/>
                </a:solidFill>
                <a:latin typeface="Rockwell"/>
                <a:ea typeface="Rockwell"/>
                <a:cs typeface="Rockwell"/>
                <a:sym typeface="Rockwell"/>
              </a:defRPr>
            </a:lvl9pPr>
          </a:lstStyle>
          <a:p>
            <a:endParaRPr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Section Title - white">
  <p:cSld name="Section Title - White">
    <p:spTree>
      <p:nvGrpSpPr>
        <p:cNvPr id="1" name="Shape 22"/>
        <p:cNvGrpSpPr/>
        <p:nvPr/>
      </p:nvGrpSpPr>
      <p:grpSpPr>
        <a:xfrm>
          <a:off x="0" y="0"/>
          <a:ext cx="0" cy="0"/>
          <a:chOff x="0" y="0"/>
          <a:chExt cx="0" cy="0"/>
        </a:xfrm>
      </p:grpSpPr>
      <p:sp>
        <p:nvSpPr>
          <p:cNvPr id="23" name="Google Shape;23;p6"/>
          <p:cNvSpPr txBox="1">
            <a:spLocks noGrp="1"/>
          </p:cNvSpPr>
          <p:nvPr>
            <p:ph type="title"/>
          </p:nvPr>
        </p:nvSpPr>
        <p:spPr>
          <a:xfrm>
            <a:off x="1693385" y="2427348"/>
            <a:ext cx="13953626" cy="4100400"/>
          </a:xfrm>
          <a:prstGeom prst="rect">
            <a:avLst/>
          </a:prstGeom>
          <a:noFill/>
          <a:ln>
            <a:noFill/>
          </a:ln>
        </p:spPr>
        <p:txBody>
          <a:bodyPr spcFirstLastPara="1" wrap="square" lIns="91425" tIns="45700" rIns="91425" bIns="45700" anchor="t" anchorCtr="0"/>
          <a:lstStyle>
            <a:lvl1pPr marR="0" lvl="0" algn="l" rtl="0">
              <a:lnSpc>
                <a:spcPct val="100000"/>
              </a:lnSpc>
              <a:spcBef>
                <a:spcPts val="0"/>
              </a:spcBef>
              <a:spcAft>
                <a:spcPts val="0"/>
              </a:spcAft>
              <a:buClr>
                <a:srgbClr val="000000"/>
              </a:buClr>
              <a:buSzPts val="1400"/>
              <a:buFont typeface="Arial"/>
              <a:buNone/>
              <a:defRPr sz="6000" b="0" i="0" u="none" strike="noStrike" cap="none">
                <a:solidFill>
                  <a:srgbClr val="0D71BC"/>
                </a:solidFill>
                <a:latin typeface="Merriweather" pitchFamily="2" charset="77"/>
                <a:ea typeface="Source Sans Pro" panose="020B0503030403020204" pitchFamily="34" charset="0"/>
                <a:cs typeface="Merriweather" pitchFamily="2" charset="77"/>
                <a:sym typeface="Avenir"/>
              </a:defRPr>
            </a:lvl1pPr>
            <a:lvl2pPr marR="0" lvl="1" algn="ctr" rtl="0">
              <a:lnSpc>
                <a:spcPct val="100000"/>
              </a:lnSpc>
              <a:spcBef>
                <a:spcPts val="0"/>
              </a:spcBef>
              <a:spcAft>
                <a:spcPts val="0"/>
              </a:spcAft>
              <a:buClr>
                <a:srgbClr val="000000"/>
              </a:buClr>
              <a:buSzPts val="1400"/>
              <a:buFont typeface="Arial"/>
              <a:buNone/>
              <a:defRPr sz="8000" b="0" i="0" u="none" strike="noStrike" cap="none">
                <a:solidFill>
                  <a:srgbClr val="000000"/>
                </a:solidFill>
                <a:latin typeface="Rockwell"/>
                <a:ea typeface="Rockwell"/>
                <a:cs typeface="Rockwell"/>
                <a:sym typeface="Rockwell"/>
              </a:defRPr>
            </a:lvl2pPr>
            <a:lvl3pPr marR="0" lvl="2" algn="ctr" rtl="0">
              <a:lnSpc>
                <a:spcPct val="100000"/>
              </a:lnSpc>
              <a:spcBef>
                <a:spcPts val="0"/>
              </a:spcBef>
              <a:spcAft>
                <a:spcPts val="0"/>
              </a:spcAft>
              <a:buClr>
                <a:srgbClr val="000000"/>
              </a:buClr>
              <a:buSzPts val="1400"/>
              <a:buFont typeface="Arial"/>
              <a:buNone/>
              <a:defRPr sz="8000" b="0" i="0" u="none" strike="noStrike" cap="none">
                <a:solidFill>
                  <a:srgbClr val="000000"/>
                </a:solidFill>
                <a:latin typeface="Rockwell"/>
                <a:ea typeface="Rockwell"/>
                <a:cs typeface="Rockwell"/>
                <a:sym typeface="Rockwell"/>
              </a:defRPr>
            </a:lvl3pPr>
            <a:lvl4pPr marR="0" lvl="3" algn="ctr" rtl="0">
              <a:lnSpc>
                <a:spcPct val="100000"/>
              </a:lnSpc>
              <a:spcBef>
                <a:spcPts val="0"/>
              </a:spcBef>
              <a:spcAft>
                <a:spcPts val="0"/>
              </a:spcAft>
              <a:buClr>
                <a:srgbClr val="000000"/>
              </a:buClr>
              <a:buSzPts val="1400"/>
              <a:buFont typeface="Arial"/>
              <a:buNone/>
              <a:defRPr sz="8000" b="0" i="0" u="none" strike="noStrike" cap="none">
                <a:solidFill>
                  <a:srgbClr val="000000"/>
                </a:solidFill>
                <a:latin typeface="Rockwell"/>
                <a:ea typeface="Rockwell"/>
                <a:cs typeface="Rockwell"/>
                <a:sym typeface="Rockwell"/>
              </a:defRPr>
            </a:lvl4pPr>
            <a:lvl5pPr marR="0" lvl="4" algn="ctr" rtl="0">
              <a:lnSpc>
                <a:spcPct val="100000"/>
              </a:lnSpc>
              <a:spcBef>
                <a:spcPts val="0"/>
              </a:spcBef>
              <a:spcAft>
                <a:spcPts val="0"/>
              </a:spcAft>
              <a:buClr>
                <a:srgbClr val="000000"/>
              </a:buClr>
              <a:buSzPts val="1400"/>
              <a:buFont typeface="Arial"/>
              <a:buNone/>
              <a:defRPr sz="8000" b="0" i="0" u="none" strike="noStrike" cap="none">
                <a:solidFill>
                  <a:srgbClr val="000000"/>
                </a:solidFill>
                <a:latin typeface="Rockwell"/>
                <a:ea typeface="Rockwell"/>
                <a:cs typeface="Rockwell"/>
                <a:sym typeface="Rockwell"/>
              </a:defRPr>
            </a:lvl5pPr>
            <a:lvl6pPr marR="0" lvl="5" algn="ctr" rtl="0">
              <a:lnSpc>
                <a:spcPct val="100000"/>
              </a:lnSpc>
              <a:spcBef>
                <a:spcPts val="0"/>
              </a:spcBef>
              <a:spcAft>
                <a:spcPts val="0"/>
              </a:spcAft>
              <a:buClr>
                <a:srgbClr val="000000"/>
              </a:buClr>
              <a:buSzPts val="1400"/>
              <a:buFont typeface="Arial"/>
              <a:buNone/>
              <a:defRPr sz="8000" b="0" i="0" u="none" strike="noStrike" cap="none">
                <a:solidFill>
                  <a:srgbClr val="000000"/>
                </a:solidFill>
                <a:latin typeface="Rockwell"/>
                <a:ea typeface="Rockwell"/>
                <a:cs typeface="Rockwell"/>
                <a:sym typeface="Rockwell"/>
              </a:defRPr>
            </a:lvl6pPr>
            <a:lvl7pPr marR="0" lvl="6" algn="ctr" rtl="0">
              <a:lnSpc>
                <a:spcPct val="100000"/>
              </a:lnSpc>
              <a:spcBef>
                <a:spcPts val="0"/>
              </a:spcBef>
              <a:spcAft>
                <a:spcPts val="0"/>
              </a:spcAft>
              <a:buClr>
                <a:srgbClr val="000000"/>
              </a:buClr>
              <a:buSzPts val="1400"/>
              <a:buFont typeface="Arial"/>
              <a:buNone/>
              <a:defRPr sz="8000" b="0" i="0" u="none" strike="noStrike" cap="none">
                <a:solidFill>
                  <a:srgbClr val="000000"/>
                </a:solidFill>
                <a:latin typeface="Rockwell"/>
                <a:ea typeface="Rockwell"/>
                <a:cs typeface="Rockwell"/>
                <a:sym typeface="Rockwell"/>
              </a:defRPr>
            </a:lvl7pPr>
            <a:lvl8pPr marR="0" lvl="7" algn="ctr" rtl="0">
              <a:lnSpc>
                <a:spcPct val="100000"/>
              </a:lnSpc>
              <a:spcBef>
                <a:spcPts val="0"/>
              </a:spcBef>
              <a:spcAft>
                <a:spcPts val="0"/>
              </a:spcAft>
              <a:buClr>
                <a:srgbClr val="000000"/>
              </a:buClr>
              <a:buSzPts val="1400"/>
              <a:buFont typeface="Arial"/>
              <a:buNone/>
              <a:defRPr sz="8000" b="0" i="0" u="none" strike="noStrike" cap="none">
                <a:solidFill>
                  <a:srgbClr val="000000"/>
                </a:solidFill>
                <a:latin typeface="Rockwell"/>
                <a:ea typeface="Rockwell"/>
                <a:cs typeface="Rockwell"/>
                <a:sym typeface="Rockwell"/>
              </a:defRPr>
            </a:lvl8pPr>
            <a:lvl9pPr marR="0" lvl="8" algn="ctr" rtl="0">
              <a:lnSpc>
                <a:spcPct val="100000"/>
              </a:lnSpc>
              <a:spcBef>
                <a:spcPts val="0"/>
              </a:spcBef>
              <a:spcAft>
                <a:spcPts val="0"/>
              </a:spcAft>
              <a:buClr>
                <a:srgbClr val="000000"/>
              </a:buClr>
              <a:buSzPts val="1400"/>
              <a:buFont typeface="Arial"/>
              <a:buNone/>
              <a:defRPr sz="8000" b="0" i="0" u="none" strike="noStrike" cap="none">
                <a:solidFill>
                  <a:srgbClr val="000000"/>
                </a:solidFill>
                <a:latin typeface="Rockwell"/>
                <a:ea typeface="Rockwell"/>
                <a:cs typeface="Rockwell"/>
                <a:sym typeface="Rockwell"/>
              </a:defRPr>
            </a:lvl9pPr>
          </a:lstStyle>
          <a:p>
            <a:endParaRPr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ullets - no Title">
  <p:cSld name="Bullets - no Title">
    <p:spTree>
      <p:nvGrpSpPr>
        <p:cNvPr id="1" name="Shape 25"/>
        <p:cNvGrpSpPr/>
        <p:nvPr/>
      </p:nvGrpSpPr>
      <p:grpSpPr>
        <a:xfrm>
          <a:off x="0" y="0"/>
          <a:ext cx="0" cy="0"/>
          <a:chOff x="0" y="0"/>
          <a:chExt cx="0" cy="0"/>
        </a:xfrm>
      </p:grpSpPr>
      <p:sp>
        <p:nvSpPr>
          <p:cNvPr id="26" name="Google Shape;26;p7"/>
          <p:cNvSpPr txBox="1">
            <a:spLocks noGrp="1"/>
          </p:cNvSpPr>
          <p:nvPr>
            <p:ph type="body" idx="1"/>
          </p:nvPr>
        </p:nvSpPr>
        <p:spPr>
          <a:xfrm>
            <a:off x="1270039" y="1977244"/>
            <a:ext cx="14800052" cy="6816000"/>
          </a:xfrm>
          <a:prstGeom prst="rect">
            <a:avLst/>
          </a:prstGeom>
          <a:noFill/>
          <a:ln>
            <a:noFill/>
          </a:ln>
        </p:spPr>
        <p:txBody>
          <a:bodyPr spcFirstLastPara="1" wrap="square" lIns="0" tIns="0" rIns="0" bIns="0" anchor="t" anchorCtr="0"/>
          <a:lstStyle>
            <a:lvl1pPr marL="457246" lvl="0" indent="-285779" algn="l">
              <a:lnSpc>
                <a:spcPct val="100000"/>
              </a:lnSpc>
              <a:spcBef>
                <a:spcPts val="4200"/>
              </a:spcBef>
              <a:spcAft>
                <a:spcPts val="0"/>
              </a:spcAft>
              <a:buClr>
                <a:srgbClr val="0D71BC"/>
              </a:buClr>
              <a:buSzPct val="112000"/>
              <a:buFont typeface="Arial" panose="020B0604020202020204" pitchFamily="34" charset="0"/>
              <a:buChar char="•"/>
              <a:defRPr b="0" i="0">
                <a:solidFill>
                  <a:srgbClr val="0D71BC"/>
                </a:solidFill>
                <a:latin typeface="Source Sans Pro" panose="020B0503030403020204" pitchFamily="34" charset="0"/>
                <a:ea typeface="Source Sans Pro" panose="020B0503030403020204" pitchFamily="34" charset="0"/>
              </a:defRPr>
            </a:lvl1pPr>
            <a:lvl2pPr marL="914492" lvl="1" indent="-285779" algn="l">
              <a:lnSpc>
                <a:spcPct val="100000"/>
              </a:lnSpc>
              <a:spcBef>
                <a:spcPts val="4200"/>
              </a:spcBef>
              <a:spcAft>
                <a:spcPts val="0"/>
              </a:spcAft>
              <a:buClr>
                <a:srgbClr val="7183A4"/>
              </a:buClr>
              <a:buSzPts val="900"/>
              <a:buChar char="&gt;"/>
              <a:defRPr/>
            </a:lvl2pPr>
            <a:lvl3pPr marL="1371737" lvl="2" indent="-314357" algn="l">
              <a:lnSpc>
                <a:spcPct val="100000"/>
              </a:lnSpc>
              <a:spcBef>
                <a:spcPts val="4200"/>
              </a:spcBef>
              <a:spcAft>
                <a:spcPts val="0"/>
              </a:spcAft>
              <a:buClr>
                <a:srgbClr val="7183A4"/>
              </a:buClr>
              <a:buSzPts val="1350"/>
              <a:buChar char="•"/>
              <a:defRPr/>
            </a:lvl3pPr>
            <a:lvl4pPr marL="1828984" lvl="3" indent="-400090" algn="l">
              <a:lnSpc>
                <a:spcPct val="100000"/>
              </a:lnSpc>
              <a:spcBef>
                <a:spcPts val="4200"/>
              </a:spcBef>
              <a:spcAft>
                <a:spcPts val="0"/>
              </a:spcAft>
              <a:buClr>
                <a:srgbClr val="7F8EA4"/>
              </a:buClr>
              <a:buSzPts val="2700"/>
              <a:buFont typeface="Avenir"/>
              <a:buChar char="•"/>
              <a:defRPr>
                <a:solidFill>
                  <a:srgbClr val="7F8EA4"/>
                </a:solidFill>
              </a:defRPr>
            </a:lvl4pPr>
            <a:lvl5pPr marL="2286228" lvl="4" indent="-400090" algn="l">
              <a:lnSpc>
                <a:spcPct val="100000"/>
              </a:lnSpc>
              <a:spcBef>
                <a:spcPts val="4200"/>
              </a:spcBef>
              <a:spcAft>
                <a:spcPts val="0"/>
              </a:spcAft>
              <a:buClr>
                <a:srgbClr val="7F8EA4"/>
              </a:buClr>
              <a:buSzPts val="2700"/>
              <a:buFont typeface="Avenir"/>
              <a:buChar char="•"/>
              <a:defRPr>
                <a:solidFill>
                  <a:srgbClr val="7F8EA4"/>
                </a:solidFill>
              </a:defRPr>
            </a:lvl5pPr>
            <a:lvl6pPr marL="2743475" lvl="5" indent="-314357" algn="l">
              <a:lnSpc>
                <a:spcPct val="100000"/>
              </a:lnSpc>
              <a:spcBef>
                <a:spcPts val="4200"/>
              </a:spcBef>
              <a:spcAft>
                <a:spcPts val="0"/>
              </a:spcAft>
              <a:buSzPts val="1350"/>
              <a:buChar char="•"/>
              <a:defRPr/>
            </a:lvl6pPr>
            <a:lvl7pPr marL="3200720" lvl="6" indent="-314357" algn="l">
              <a:lnSpc>
                <a:spcPct val="100000"/>
              </a:lnSpc>
              <a:spcBef>
                <a:spcPts val="4200"/>
              </a:spcBef>
              <a:spcAft>
                <a:spcPts val="0"/>
              </a:spcAft>
              <a:buSzPts val="1350"/>
              <a:buChar char="•"/>
              <a:defRPr/>
            </a:lvl7pPr>
            <a:lvl8pPr marL="3657966" lvl="7" indent="-314357" algn="l">
              <a:lnSpc>
                <a:spcPct val="100000"/>
              </a:lnSpc>
              <a:spcBef>
                <a:spcPts val="4200"/>
              </a:spcBef>
              <a:spcAft>
                <a:spcPts val="0"/>
              </a:spcAft>
              <a:buSzPts val="1350"/>
              <a:buChar char="•"/>
              <a:defRPr/>
            </a:lvl8pPr>
            <a:lvl9pPr marL="4115212" lvl="8" indent="-314357" algn="l">
              <a:lnSpc>
                <a:spcPct val="100000"/>
              </a:lnSpc>
              <a:spcBef>
                <a:spcPts val="4200"/>
              </a:spcBef>
              <a:spcAft>
                <a:spcPts val="0"/>
              </a:spcAft>
              <a:buSzPts val="1350"/>
              <a:buChar char="•"/>
              <a:defRPr/>
            </a:lvl9pPr>
          </a:lstStyle>
          <a:p>
            <a:endParaRPr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Section Title - Silver">
  <p:cSld name="Section Title - Lighter Blue">
    <p:bg>
      <p:bgPr>
        <a:solidFill>
          <a:srgbClr val="103052"/>
        </a:solidFill>
        <a:effectLst/>
      </p:bgPr>
    </p:bg>
    <p:spTree>
      <p:nvGrpSpPr>
        <p:cNvPr id="1" name="Shape 28"/>
        <p:cNvGrpSpPr/>
        <p:nvPr/>
      </p:nvGrpSpPr>
      <p:grpSpPr>
        <a:xfrm>
          <a:off x="0" y="0"/>
          <a:ext cx="0" cy="0"/>
          <a:chOff x="0" y="0"/>
          <a:chExt cx="0" cy="0"/>
        </a:xfrm>
      </p:grpSpPr>
      <p:sp>
        <p:nvSpPr>
          <p:cNvPr id="29" name="Google Shape;29;p8"/>
          <p:cNvSpPr txBox="1">
            <a:spLocks noGrp="1"/>
          </p:cNvSpPr>
          <p:nvPr>
            <p:ph type="title"/>
          </p:nvPr>
        </p:nvSpPr>
        <p:spPr>
          <a:xfrm>
            <a:off x="1693385" y="2427348"/>
            <a:ext cx="13953626" cy="6168012"/>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000000"/>
              </a:buClr>
              <a:buSzPts val="1400"/>
              <a:buFont typeface="Arial"/>
              <a:buNone/>
              <a:defRPr sz="6000" b="0" i="0" u="none" strike="noStrike" cap="none">
                <a:solidFill>
                  <a:schemeClr val="lt1"/>
                </a:solidFill>
                <a:latin typeface="Merriweather" pitchFamily="2" charset="77"/>
                <a:ea typeface="Merriweather" pitchFamily="2" charset="77"/>
                <a:cs typeface="Merriweather" pitchFamily="2" charset="77"/>
                <a:sym typeface="Avenir"/>
              </a:defRPr>
            </a:lvl1pPr>
            <a:lvl2pPr marR="0" lvl="1" algn="ctr" rtl="0">
              <a:lnSpc>
                <a:spcPct val="100000"/>
              </a:lnSpc>
              <a:spcBef>
                <a:spcPts val="0"/>
              </a:spcBef>
              <a:spcAft>
                <a:spcPts val="0"/>
              </a:spcAft>
              <a:buClr>
                <a:srgbClr val="000000"/>
              </a:buClr>
              <a:buSzPts val="1400"/>
              <a:buFont typeface="Arial"/>
              <a:buNone/>
              <a:defRPr sz="8000" b="0" i="0" u="none" strike="noStrike" cap="none">
                <a:solidFill>
                  <a:srgbClr val="000000"/>
                </a:solidFill>
                <a:latin typeface="Rockwell"/>
                <a:ea typeface="Rockwell"/>
                <a:cs typeface="Rockwell"/>
                <a:sym typeface="Rockwell"/>
              </a:defRPr>
            </a:lvl2pPr>
            <a:lvl3pPr marR="0" lvl="2" algn="ctr" rtl="0">
              <a:lnSpc>
                <a:spcPct val="100000"/>
              </a:lnSpc>
              <a:spcBef>
                <a:spcPts val="0"/>
              </a:spcBef>
              <a:spcAft>
                <a:spcPts val="0"/>
              </a:spcAft>
              <a:buClr>
                <a:srgbClr val="000000"/>
              </a:buClr>
              <a:buSzPts val="1400"/>
              <a:buFont typeface="Arial"/>
              <a:buNone/>
              <a:defRPr sz="8000" b="0" i="0" u="none" strike="noStrike" cap="none">
                <a:solidFill>
                  <a:srgbClr val="000000"/>
                </a:solidFill>
                <a:latin typeface="Rockwell"/>
                <a:ea typeface="Rockwell"/>
                <a:cs typeface="Rockwell"/>
                <a:sym typeface="Rockwell"/>
              </a:defRPr>
            </a:lvl3pPr>
            <a:lvl4pPr marR="0" lvl="3" algn="ctr" rtl="0">
              <a:lnSpc>
                <a:spcPct val="100000"/>
              </a:lnSpc>
              <a:spcBef>
                <a:spcPts val="0"/>
              </a:spcBef>
              <a:spcAft>
                <a:spcPts val="0"/>
              </a:spcAft>
              <a:buClr>
                <a:srgbClr val="000000"/>
              </a:buClr>
              <a:buSzPts val="1400"/>
              <a:buFont typeface="Arial"/>
              <a:buNone/>
              <a:defRPr sz="8000" b="0" i="0" u="none" strike="noStrike" cap="none">
                <a:solidFill>
                  <a:srgbClr val="000000"/>
                </a:solidFill>
                <a:latin typeface="Rockwell"/>
                <a:ea typeface="Rockwell"/>
                <a:cs typeface="Rockwell"/>
                <a:sym typeface="Rockwell"/>
              </a:defRPr>
            </a:lvl4pPr>
            <a:lvl5pPr marR="0" lvl="4" algn="ctr" rtl="0">
              <a:lnSpc>
                <a:spcPct val="100000"/>
              </a:lnSpc>
              <a:spcBef>
                <a:spcPts val="0"/>
              </a:spcBef>
              <a:spcAft>
                <a:spcPts val="0"/>
              </a:spcAft>
              <a:buClr>
                <a:srgbClr val="000000"/>
              </a:buClr>
              <a:buSzPts val="1400"/>
              <a:buFont typeface="Arial"/>
              <a:buNone/>
              <a:defRPr sz="8000" b="0" i="0" u="none" strike="noStrike" cap="none">
                <a:solidFill>
                  <a:srgbClr val="000000"/>
                </a:solidFill>
                <a:latin typeface="Rockwell"/>
                <a:ea typeface="Rockwell"/>
                <a:cs typeface="Rockwell"/>
                <a:sym typeface="Rockwell"/>
              </a:defRPr>
            </a:lvl5pPr>
            <a:lvl6pPr marR="0" lvl="5" algn="ctr" rtl="0">
              <a:lnSpc>
                <a:spcPct val="100000"/>
              </a:lnSpc>
              <a:spcBef>
                <a:spcPts val="0"/>
              </a:spcBef>
              <a:spcAft>
                <a:spcPts val="0"/>
              </a:spcAft>
              <a:buClr>
                <a:srgbClr val="000000"/>
              </a:buClr>
              <a:buSzPts val="1400"/>
              <a:buFont typeface="Arial"/>
              <a:buNone/>
              <a:defRPr sz="8000" b="0" i="0" u="none" strike="noStrike" cap="none">
                <a:solidFill>
                  <a:srgbClr val="000000"/>
                </a:solidFill>
                <a:latin typeface="Rockwell"/>
                <a:ea typeface="Rockwell"/>
                <a:cs typeface="Rockwell"/>
                <a:sym typeface="Rockwell"/>
              </a:defRPr>
            </a:lvl6pPr>
            <a:lvl7pPr marR="0" lvl="6" algn="ctr" rtl="0">
              <a:lnSpc>
                <a:spcPct val="100000"/>
              </a:lnSpc>
              <a:spcBef>
                <a:spcPts val="0"/>
              </a:spcBef>
              <a:spcAft>
                <a:spcPts val="0"/>
              </a:spcAft>
              <a:buClr>
                <a:srgbClr val="000000"/>
              </a:buClr>
              <a:buSzPts val="1400"/>
              <a:buFont typeface="Arial"/>
              <a:buNone/>
              <a:defRPr sz="8000" b="0" i="0" u="none" strike="noStrike" cap="none">
                <a:solidFill>
                  <a:srgbClr val="000000"/>
                </a:solidFill>
                <a:latin typeface="Rockwell"/>
                <a:ea typeface="Rockwell"/>
                <a:cs typeface="Rockwell"/>
                <a:sym typeface="Rockwell"/>
              </a:defRPr>
            </a:lvl7pPr>
            <a:lvl8pPr marR="0" lvl="7" algn="ctr" rtl="0">
              <a:lnSpc>
                <a:spcPct val="100000"/>
              </a:lnSpc>
              <a:spcBef>
                <a:spcPts val="0"/>
              </a:spcBef>
              <a:spcAft>
                <a:spcPts val="0"/>
              </a:spcAft>
              <a:buClr>
                <a:srgbClr val="000000"/>
              </a:buClr>
              <a:buSzPts val="1400"/>
              <a:buFont typeface="Arial"/>
              <a:buNone/>
              <a:defRPr sz="8000" b="0" i="0" u="none" strike="noStrike" cap="none">
                <a:solidFill>
                  <a:srgbClr val="000000"/>
                </a:solidFill>
                <a:latin typeface="Rockwell"/>
                <a:ea typeface="Rockwell"/>
                <a:cs typeface="Rockwell"/>
                <a:sym typeface="Rockwell"/>
              </a:defRPr>
            </a:lvl8pPr>
            <a:lvl9pPr marR="0" lvl="8" algn="ctr" rtl="0">
              <a:lnSpc>
                <a:spcPct val="100000"/>
              </a:lnSpc>
              <a:spcBef>
                <a:spcPts val="0"/>
              </a:spcBef>
              <a:spcAft>
                <a:spcPts val="0"/>
              </a:spcAft>
              <a:buClr>
                <a:srgbClr val="000000"/>
              </a:buClr>
              <a:buSzPts val="1400"/>
              <a:buFont typeface="Arial"/>
              <a:buNone/>
              <a:defRPr sz="8000" b="0" i="0" u="none" strike="noStrike" cap="none">
                <a:solidFill>
                  <a:srgbClr val="000000"/>
                </a:solidFill>
                <a:latin typeface="Rockwell"/>
                <a:ea typeface="Rockwell"/>
                <a:cs typeface="Rockwell"/>
                <a:sym typeface="Rockwell"/>
              </a:defRPr>
            </a:lvl9pPr>
          </a:lstStyle>
          <a:p>
            <a:endParaRPr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losing slide - white" userDrawn="1">
  <p:cSld name="Final">
    <p:bg>
      <p:bgPr>
        <a:solidFill>
          <a:srgbClr val="103052"/>
        </a:solidFill>
        <a:effectLst/>
      </p:bgPr>
    </p:bg>
    <p:spTree>
      <p:nvGrpSpPr>
        <p:cNvPr id="1" name="Shape 60"/>
        <p:cNvGrpSpPr/>
        <p:nvPr/>
      </p:nvGrpSpPr>
      <p:grpSpPr>
        <a:xfrm>
          <a:off x="0" y="0"/>
          <a:ext cx="0" cy="0"/>
          <a:chOff x="0" y="0"/>
          <a:chExt cx="0" cy="0"/>
        </a:xfrm>
      </p:grpSpPr>
      <p:sp>
        <p:nvSpPr>
          <p:cNvPr id="8" name="Google Shape;8;p2">
            <a:extLst>
              <a:ext uri="{FF2B5EF4-FFF2-40B4-BE49-F238E27FC236}">
                <a16:creationId xmlns:a16="http://schemas.microsoft.com/office/drawing/2014/main" id="{F197562E-32ED-5749-A555-02221FF5E351}"/>
              </a:ext>
            </a:extLst>
          </p:cNvPr>
          <p:cNvSpPr txBox="1">
            <a:spLocks noGrp="1"/>
          </p:cNvSpPr>
          <p:nvPr>
            <p:ph type="body" idx="1"/>
          </p:nvPr>
        </p:nvSpPr>
        <p:spPr>
          <a:xfrm>
            <a:off x="2308393" y="4027713"/>
            <a:ext cx="12723989" cy="2893800"/>
          </a:xfrm>
          <a:prstGeom prst="rect">
            <a:avLst/>
          </a:prstGeom>
          <a:noFill/>
          <a:ln>
            <a:noFill/>
          </a:ln>
        </p:spPr>
        <p:txBody>
          <a:bodyPr spcFirstLastPara="1" wrap="square" lIns="0" tIns="0" rIns="0" bIns="0" anchor="ctr" anchorCtr="0"/>
          <a:lstStyle>
            <a:lvl1pPr marL="457246" lvl="0" indent="-228623" algn="ctr">
              <a:lnSpc>
                <a:spcPct val="100000"/>
              </a:lnSpc>
              <a:spcBef>
                <a:spcPts val="4200"/>
              </a:spcBef>
              <a:spcAft>
                <a:spcPts val="0"/>
              </a:spcAft>
              <a:buClr>
                <a:srgbClr val="FFFFFF"/>
              </a:buClr>
              <a:buSzPts val="3000"/>
              <a:buNone/>
              <a:defRPr sz="6000" b="0" i="0">
                <a:solidFill>
                  <a:srgbClr val="FFFFFF"/>
                </a:solidFill>
                <a:latin typeface="Merriweather" pitchFamily="2" charset="77"/>
              </a:defRPr>
            </a:lvl1pPr>
            <a:lvl2pPr marL="914492" lvl="1" indent="-285779" algn="l">
              <a:lnSpc>
                <a:spcPct val="100000"/>
              </a:lnSpc>
              <a:spcBef>
                <a:spcPts val="4200"/>
              </a:spcBef>
              <a:spcAft>
                <a:spcPts val="0"/>
              </a:spcAft>
              <a:buClr>
                <a:srgbClr val="7183A4"/>
              </a:buClr>
              <a:buSzPts val="900"/>
              <a:buChar char="&gt;"/>
              <a:defRPr/>
            </a:lvl2pPr>
            <a:lvl3pPr marL="1371737" lvl="2" indent="-314357" algn="l">
              <a:lnSpc>
                <a:spcPct val="100000"/>
              </a:lnSpc>
              <a:spcBef>
                <a:spcPts val="4200"/>
              </a:spcBef>
              <a:spcAft>
                <a:spcPts val="0"/>
              </a:spcAft>
              <a:buClr>
                <a:srgbClr val="7183A4"/>
              </a:buClr>
              <a:buSzPts val="1350"/>
              <a:buChar char="•"/>
              <a:defRPr/>
            </a:lvl3pPr>
            <a:lvl4pPr marL="1828984" lvl="3" indent="-314357" algn="l">
              <a:lnSpc>
                <a:spcPct val="100000"/>
              </a:lnSpc>
              <a:spcBef>
                <a:spcPts val="4200"/>
              </a:spcBef>
              <a:spcAft>
                <a:spcPts val="0"/>
              </a:spcAft>
              <a:buClr>
                <a:srgbClr val="514C15"/>
              </a:buClr>
              <a:buSzPts val="1350"/>
              <a:buChar char="•"/>
              <a:defRPr/>
            </a:lvl4pPr>
            <a:lvl5pPr marL="2286228" lvl="4" indent="-314357" algn="l">
              <a:lnSpc>
                <a:spcPct val="100000"/>
              </a:lnSpc>
              <a:spcBef>
                <a:spcPts val="4200"/>
              </a:spcBef>
              <a:spcAft>
                <a:spcPts val="0"/>
              </a:spcAft>
              <a:buClr>
                <a:srgbClr val="514C15"/>
              </a:buClr>
              <a:buSzPts val="1350"/>
              <a:buChar char="•"/>
              <a:defRPr/>
            </a:lvl5pPr>
            <a:lvl6pPr marL="2743475" lvl="5" indent="-314357" algn="l">
              <a:lnSpc>
                <a:spcPct val="100000"/>
              </a:lnSpc>
              <a:spcBef>
                <a:spcPts val="4200"/>
              </a:spcBef>
              <a:spcAft>
                <a:spcPts val="0"/>
              </a:spcAft>
              <a:buSzPts val="1350"/>
              <a:buChar char="•"/>
              <a:defRPr/>
            </a:lvl6pPr>
            <a:lvl7pPr marL="3200720" lvl="6" indent="-314357" algn="l">
              <a:lnSpc>
                <a:spcPct val="100000"/>
              </a:lnSpc>
              <a:spcBef>
                <a:spcPts val="4200"/>
              </a:spcBef>
              <a:spcAft>
                <a:spcPts val="0"/>
              </a:spcAft>
              <a:buSzPts val="1350"/>
              <a:buChar char="•"/>
              <a:defRPr/>
            </a:lvl7pPr>
            <a:lvl8pPr marL="3657966" lvl="7" indent="-314357" algn="l">
              <a:lnSpc>
                <a:spcPct val="100000"/>
              </a:lnSpc>
              <a:spcBef>
                <a:spcPts val="4200"/>
              </a:spcBef>
              <a:spcAft>
                <a:spcPts val="0"/>
              </a:spcAft>
              <a:buSzPts val="1350"/>
              <a:buChar char="•"/>
              <a:defRPr/>
            </a:lvl8pPr>
            <a:lvl9pPr marL="4115212" lvl="8" indent="-314357" algn="l">
              <a:lnSpc>
                <a:spcPct val="100000"/>
              </a:lnSpc>
              <a:spcBef>
                <a:spcPts val="4200"/>
              </a:spcBef>
              <a:spcAft>
                <a:spcPts val="0"/>
              </a:spcAft>
              <a:buSzPts val="1350"/>
              <a:buChar char="•"/>
              <a:defRPr/>
            </a:lvl9pPr>
          </a:lstStyle>
          <a:p>
            <a:endParaRPr dirty="0"/>
          </a:p>
        </p:txBody>
      </p:sp>
      <p:cxnSp>
        <p:nvCxnSpPr>
          <p:cNvPr id="11" name="Shape 369">
            <a:extLst>
              <a:ext uri="{FF2B5EF4-FFF2-40B4-BE49-F238E27FC236}">
                <a16:creationId xmlns:a16="http://schemas.microsoft.com/office/drawing/2014/main" id="{7A420F0F-F994-FD4D-89EC-E4D35F7F668B}"/>
              </a:ext>
            </a:extLst>
          </p:cNvPr>
          <p:cNvCxnSpPr>
            <a:cxnSpLocks/>
          </p:cNvCxnSpPr>
          <p:nvPr userDrawn="1"/>
        </p:nvCxnSpPr>
        <p:spPr>
          <a:xfrm>
            <a:off x="2308393" y="7145856"/>
            <a:ext cx="12723989" cy="0"/>
          </a:xfrm>
          <a:prstGeom prst="straightConnector1">
            <a:avLst/>
          </a:prstGeom>
          <a:noFill/>
          <a:ln w="28575" cap="flat" cmpd="sng">
            <a:solidFill>
              <a:schemeClr val="accent1"/>
            </a:solidFill>
            <a:prstDash val="solid"/>
            <a:round/>
            <a:headEnd type="none" w="lg" len="lg"/>
            <a:tailEnd type="none" w="lg" len="lg"/>
          </a:ln>
        </p:spPr>
      </p:cxnSp>
      <p:pic>
        <p:nvPicPr>
          <p:cNvPr id="9" name="Picture 8" descr="USDS-logo-circle.eps">
            <a:extLst>
              <a:ext uri="{FF2B5EF4-FFF2-40B4-BE49-F238E27FC236}">
                <a16:creationId xmlns:a16="http://schemas.microsoft.com/office/drawing/2014/main" id="{00E32BE3-6552-1445-9B23-318E8825493C}"/>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2307971" y="1040834"/>
            <a:ext cx="3017942" cy="3017942"/>
          </a:xfrm>
          <a:prstGeom prst="rect">
            <a:avLst/>
          </a:prstGeom>
        </p:spPr>
      </p:pic>
      <p:pic>
        <p:nvPicPr>
          <p:cNvPr id="12" name="Picture 11">
            <a:extLst>
              <a:ext uri="{FF2B5EF4-FFF2-40B4-BE49-F238E27FC236}">
                <a16:creationId xmlns:a16="http://schemas.microsoft.com/office/drawing/2014/main" id="{80E021BB-DAC4-FB41-B59B-C776569023A4}"/>
              </a:ext>
            </a:extLst>
          </p:cNvPr>
          <p:cNvPicPr>
            <a:picLocks noChangeAspect="1"/>
          </p:cNvPicPr>
          <p:nvPr userDrawn="1"/>
        </p:nvPicPr>
        <p:blipFill>
          <a:blip r:embed="rId3"/>
          <a:stretch>
            <a:fillRect/>
          </a:stretch>
        </p:blipFill>
        <p:spPr>
          <a:xfrm>
            <a:off x="12014350" y="1040840"/>
            <a:ext cx="3017520" cy="3017520"/>
          </a:xfrm>
          <a:prstGeom prst="rect">
            <a:avLst/>
          </a:prstGeom>
        </p:spPr>
      </p:pic>
      <p:sp>
        <p:nvSpPr>
          <p:cNvPr id="7" name="Rectangle 6">
            <a:extLst>
              <a:ext uri="{FF2B5EF4-FFF2-40B4-BE49-F238E27FC236}">
                <a16:creationId xmlns:a16="http://schemas.microsoft.com/office/drawing/2014/main" id="{B89A9D87-0148-7B48-B597-FAFA08445925}"/>
              </a:ext>
            </a:extLst>
          </p:cNvPr>
          <p:cNvSpPr/>
          <p:nvPr userDrawn="1"/>
        </p:nvSpPr>
        <p:spPr>
          <a:xfrm>
            <a:off x="7161160" y="1040834"/>
            <a:ext cx="3017941" cy="2986879"/>
          </a:xfrm>
          <a:prstGeom prst="rect">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srgbClr val="103052"/>
                </a:solidFill>
                <a:latin typeface="Merriweather" pitchFamily="2" charset="77"/>
              </a:rPr>
              <a:t>Edit slide master, insert agency logo here</a:t>
            </a: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userDrawn="1">
  <p:cSld name="Law Citation">
    <p:spTree>
      <p:nvGrpSpPr>
        <p:cNvPr id="1" name=""/>
        <p:cNvGrpSpPr/>
        <p:nvPr/>
      </p:nvGrpSpPr>
      <p:grpSpPr>
        <a:xfrm>
          <a:off x="0" y="0"/>
          <a:ext cx="0" cy="0"/>
          <a:chOff x="0" y="0"/>
          <a:chExt cx="0" cy="0"/>
        </a:xfrm>
      </p:grpSpPr>
      <p:sp>
        <p:nvSpPr>
          <p:cNvPr id="7" name="Title 1"/>
          <p:cNvSpPr>
            <a:spLocks noGrp="1"/>
          </p:cNvSpPr>
          <p:nvPr>
            <p:ph type="ctrTitle" hasCustomPrompt="1"/>
          </p:nvPr>
        </p:nvSpPr>
        <p:spPr>
          <a:xfrm>
            <a:off x="0" y="806297"/>
            <a:ext cx="17340263" cy="1456538"/>
          </a:xfrm>
          <a:prstGeom prst="rect">
            <a:avLst/>
          </a:prstGeom>
          <a:solidFill>
            <a:schemeClr val="bg1">
              <a:lumMod val="85000"/>
            </a:schemeClr>
          </a:solidFill>
        </p:spPr>
        <p:txBody>
          <a:bodyPr lIns="630936" tIns="27432" rIns="630936" bIns="0" anchor="b" anchorCtr="0"/>
          <a:lstStyle>
            <a:lvl1pPr>
              <a:lnSpc>
                <a:spcPts val="5120"/>
              </a:lnSpc>
              <a:defRPr sz="4001" b="1" i="0">
                <a:solidFill>
                  <a:schemeClr val="accent6">
                    <a:lumMod val="50000"/>
                  </a:schemeClr>
                </a:solidFill>
                <a:latin typeface="Source Sans Pro" panose="020B0503030403020204" pitchFamily="34" charset="0"/>
                <a:ea typeface="Source Sans Pro" panose="020B0503030403020204" pitchFamily="34" charset="0"/>
                <a:cs typeface="Arial" panose="020B0604020202020204" pitchFamily="34" charset="0"/>
              </a:defRPr>
            </a:lvl1pPr>
          </a:lstStyle>
          <a:p>
            <a:r>
              <a:rPr lang="en-US" dirty="0"/>
              <a:t>Title of Content Slide</a:t>
            </a:r>
          </a:p>
        </p:txBody>
      </p:sp>
      <p:sp>
        <p:nvSpPr>
          <p:cNvPr id="6" name="Content Placeholder 5"/>
          <p:cNvSpPr>
            <a:spLocks noGrp="1"/>
          </p:cNvSpPr>
          <p:nvPr>
            <p:ph sz="quarter" idx="13" hasCustomPrompt="1"/>
          </p:nvPr>
        </p:nvSpPr>
        <p:spPr>
          <a:xfrm>
            <a:off x="985325" y="2615190"/>
            <a:ext cx="15317232" cy="6332119"/>
          </a:xfrm>
          <a:prstGeom prst="rect">
            <a:avLst/>
          </a:prstGeom>
        </p:spPr>
        <p:txBody>
          <a:bodyPr anchor="t" anchorCtr="0">
            <a:normAutofit/>
          </a:bodyPr>
          <a:lstStyle>
            <a:lvl1pPr marL="457246" indent="-342935">
              <a:buClr>
                <a:srgbClr val="0D71BC"/>
              </a:buClr>
              <a:buSzPct val="112000"/>
              <a:buFont typeface="Arial" panose="020B0604020202020204" pitchFamily="34" charset="0"/>
              <a:buChar char="•"/>
              <a:defRPr b="0" i="0">
                <a:solidFill>
                  <a:srgbClr val="0D71BC"/>
                </a:solidFill>
                <a:latin typeface="Source Sans Pro" panose="020B0503030403020204" pitchFamily="34" charset="0"/>
                <a:ea typeface="Source Sans Pro" panose="020B0503030403020204" pitchFamily="34" charset="0"/>
              </a:defRPr>
            </a:lvl1pPr>
            <a:lvl2pPr marL="914492" indent="-342935">
              <a:buClr>
                <a:srgbClr val="0D71BC"/>
              </a:buClr>
              <a:buSzPct val="112000"/>
              <a:buFont typeface="Arial" panose="020B0604020202020204" pitchFamily="34" charset="0"/>
              <a:buChar char="•"/>
              <a:defRPr b="0" i="0">
                <a:solidFill>
                  <a:srgbClr val="0D71BC"/>
                </a:solidFill>
                <a:latin typeface="Source Sans Pro" panose="020B0503030403020204" pitchFamily="34" charset="0"/>
                <a:ea typeface="Source Sans Pro" panose="020B0503030403020204" pitchFamily="34" charset="0"/>
              </a:defRPr>
            </a:lvl2pPr>
            <a:lvl3pPr marL="1371737" indent="-400090">
              <a:buClr>
                <a:srgbClr val="0D71BC"/>
              </a:buClr>
              <a:buSzPct val="112000"/>
              <a:buFont typeface="Arial" panose="020B0604020202020204" pitchFamily="34" charset="0"/>
              <a:buChar char="•"/>
              <a:defRPr b="0" i="0">
                <a:solidFill>
                  <a:srgbClr val="0D71BC"/>
                </a:solidFill>
                <a:latin typeface="Source Sans Pro" panose="020B0503030403020204" pitchFamily="34" charset="0"/>
                <a:ea typeface="Source Sans Pro" panose="020B0503030403020204" pitchFamily="34" charset="0"/>
              </a:defRPr>
            </a:lvl3pPr>
            <a:lvl4pPr marL="1828984" indent="-400090">
              <a:buClr>
                <a:srgbClr val="0D71BC"/>
              </a:buClr>
              <a:buSzPct val="112000"/>
              <a:buFont typeface="Arial" panose="020B0604020202020204" pitchFamily="34" charset="0"/>
              <a:buChar char="•"/>
              <a:defRPr b="0" i="0">
                <a:solidFill>
                  <a:srgbClr val="0D71BC"/>
                </a:solidFill>
                <a:latin typeface="Source Sans Pro" panose="020B0503030403020204" pitchFamily="34" charset="0"/>
                <a:ea typeface="Source Sans Pro" panose="020B0503030403020204" pitchFamily="34" charset="0"/>
              </a:defRPr>
            </a:lvl4pPr>
            <a:lvl5pPr marL="2286228" indent="-400090">
              <a:buClr>
                <a:srgbClr val="0D71BC"/>
              </a:buClr>
              <a:buSzPct val="112000"/>
              <a:buFont typeface="Arial" panose="020B0604020202020204" pitchFamily="34" charset="0"/>
              <a:buChar char="•"/>
              <a:defRPr b="0" i="0">
                <a:solidFill>
                  <a:srgbClr val="0D71BC"/>
                </a:solidFill>
                <a:latin typeface="Source Sans Pro" panose="020B0503030403020204" pitchFamily="34" charset="0"/>
                <a:ea typeface="Source Sans Pro" panose="020B0503030403020204"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0" y="9428480"/>
            <a:ext cx="1734026" cy="325120"/>
          </a:xfrm>
          <a:prstGeom prst="rect">
            <a:avLst/>
          </a:prstGeom>
        </p:spPr>
        <p:txBody>
          <a:bodyPr vert="horz" lIns="91440" tIns="45720" rIns="91440" bIns="45720" rtlCol="0" anchor="ctr"/>
          <a:lstStyle>
            <a:lvl1pPr algn="l">
              <a:defRPr sz="1707">
                <a:solidFill>
                  <a:schemeClr val="bg1">
                    <a:lumMod val="95000"/>
                  </a:schemeClr>
                </a:solidFill>
              </a:defRPr>
            </a:lvl1pPr>
          </a:lstStyle>
          <a:p>
            <a:fld id="{42D41BD8-F932-40AA-8DAC-647898DB09A3}" type="datetime1">
              <a:rPr lang="en-US" smtClean="0"/>
              <a:pPr/>
              <a:t>4/18/19</a:t>
            </a:fld>
            <a:endParaRPr lang="en-US" dirty="0"/>
          </a:p>
        </p:txBody>
      </p:sp>
      <p:sp>
        <p:nvSpPr>
          <p:cNvPr id="5" name="Slide Number Placeholder 5"/>
          <p:cNvSpPr>
            <a:spLocks noGrp="1"/>
          </p:cNvSpPr>
          <p:nvPr>
            <p:ph type="sldNum" sz="quarter" idx="4"/>
          </p:nvPr>
        </p:nvSpPr>
        <p:spPr>
          <a:xfrm>
            <a:off x="15606237" y="9428480"/>
            <a:ext cx="1734026" cy="325120"/>
          </a:xfrm>
          <a:prstGeom prst="rect">
            <a:avLst/>
          </a:prstGeom>
        </p:spPr>
        <p:txBody>
          <a:bodyPr vert="horz" lIns="91440" tIns="45720" rIns="91440" bIns="45720" rtlCol="0" anchor="ctr"/>
          <a:lstStyle>
            <a:lvl1pPr algn="r">
              <a:defRPr sz="1707">
                <a:solidFill>
                  <a:schemeClr val="bg1">
                    <a:lumMod val="95000"/>
                  </a:schemeClr>
                </a:solidFill>
              </a:defRPr>
            </a:lvl1pPr>
          </a:lstStyle>
          <a:p>
            <a:fld id="{9A130CC6-AF16-4E75-B386-B0184CCD31FF}" type="slidenum">
              <a:rPr lang="en-US" smtClean="0"/>
              <a:pPr/>
              <a:t>‹#›</a:t>
            </a:fld>
            <a:endParaRPr lang="en-US" dirty="0"/>
          </a:p>
        </p:txBody>
      </p:sp>
    </p:spTree>
    <p:extLst>
      <p:ext uri="{BB962C8B-B14F-4D97-AF65-F5344CB8AC3E}">
        <p14:creationId xmlns:p14="http://schemas.microsoft.com/office/powerpoint/2010/main" val="201401972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body" idx="1"/>
          </p:nvPr>
        </p:nvSpPr>
        <p:spPr>
          <a:xfrm>
            <a:off x="1270039" y="2603500"/>
            <a:ext cx="14800052" cy="6286500"/>
          </a:xfrm>
          <a:prstGeom prst="rect">
            <a:avLst/>
          </a:prstGeom>
          <a:noFill/>
          <a:ln>
            <a:noFill/>
          </a:ln>
        </p:spPr>
        <p:txBody>
          <a:bodyPr spcFirstLastPara="1" wrap="square" lIns="0" tIns="0" rIns="0" bIns="0" anchor="ctr" anchorCtr="0"/>
          <a:lstStyle>
            <a:lvl1pPr marL="457200" marR="0" lvl="0" indent="-342900" algn="l" rtl="0">
              <a:lnSpc>
                <a:spcPct val="100000"/>
              </a:lnSpc>
              <a:spcBef>
                <a:spcPts val="4200"/>
              </a:spcBef>
              <a:spcAft>
                <a:spcPts val="0"/>
              </a:spcAft>
              <a:buClr>
                <a:srgbClr val="7183A4"/>
              </a:buClr>
              <a:buSzPts val="1800"/>
              <a:buFont typeface="Merriweather Sans"/>
              <a:buChar char="►"/>
              <a:defRPr sz="3600" b="0" i="0" u="none" strike="noStrike" cap="none">
                <a:solidFill>
                  <a:srgbClr val="7183A4"/>
                </a:solidFill>
                <a:latin typeface="Avenir"/>
                <a:ea typeface="Avenir"/>
                <a:cs typeface="Avenir"/>
                <a:sym typeface="Avenir"/>
              </a:defRPr>
            </a:lvl1pPr>
            <a:lvl2pPr marL="914400" marR="0" lvl="1" indent="-342900" algn="l" rtl="0">
              <a:lnSpc>
                <a:spcPct val="100000"/>
              </a:lnSpc>
              <a:spcBef>
                <a:spcPts val="4200"/>
              </a:spcBef>
              <a:spcAft>
                <a:spcPts val="0"/>
              </a:spcAft>
              <a:buClr>
                <a:srgbClr val="7183A4"/>
              </a:buClr>
              <a:buSzPts val="1800"/>
              <a:buFont typeface="Merriweather Sans"/>
              <a:buChar char="&gt;"/>
              <a:defRPr sz="3600" b="0" i="0" u="none" strike="noStrike" cap="none">
                <a:solidFill>
                  <a:srgbClr val="7183A4"/>
                </a:solidFill>
                <a:latin typeface="Avenir"/>
                <a:ea typeface="Avenir"/>
                <a:cs typeface="Avenir"/>
                <a:sym typeface="Avenir"/>
              </a:defRPr>
            </a:lvl2pPr>
            <a:lvl3pPr marL="1371600" marR="0" lvl="2" indent="-400050" algn="l" rtl="0">
              <a:lnSpc>
                <a:spcPct val="100000"/>
              </a:lnSpc>
              <a:spcBef>
                <a:spcPts val="4200"/>
              </a:spcBef>
              <a:spcAft>
                <a:spcPts val="0"/>
              </a:spcAft>
              <a:buClr>
                <a:srgbClr val="7183A4"/>
              </a:buClr>
              <a:buSzPts val="2700"/>
              <a:buFont typeface="Avenir"/>
              <a:buChar char="•"/>
              <a:defRPr sz="3600" b="0" i="0" u="none" strike="noStrike" cap="none">
                <a:solidFill>
                  <a:srgbClr val="7183A4"/>
                </a:solidFill>
                <a:latin typeface="Avenir"/>
                <a:ea typeface="Avenir"/>
                <a:cs typeface="Avenir"/>
                <a:sym typeface="Avenir"/>
              </a:defRPr>
            </a:lvl3pPr>
            <a:lvl4pPr marL="1828800" marR="0" lvl="3" indent="-400050" algn="l" rtl="0">
              <a:lnSpc>
                <a:spcPct val="100000"/>
              </a:lnSpc>
              <a:spcBef>
                <a:spcPts val="4200"/>
              </a:spcBef>
              <a:spcAft>
                <a:spcPts val="0"/>
              </a:spcAft>
              <a:buClr>
                <a:srgbClr val="514C15"/>
              </a:buClr>
              <a:buSzPts val="2700"/>
              <a:buFont typeface="Avenir"/>
              <a:buChar char="•"/>
              <a:defRPr sz="3600" b="0" i="0" u="none" strike="noStrike" cap="none">
                <a:solidFill>
                  <a:srgbClr val="514C15"/>
                </a:solidFill>
                <a:latin typeface="Avenir"/>
                <a:ea typeface="Avenir"/>
                <a:cs typeface="Avenir"/>
                <a:sym typeface="Avenir"/>
              </a:defRPr>
            </a:lvl4pPr>
            <a:lvl5pPr marL="2286000" marR="0" lvl="4" indent="-400050" algn="l" rtl="0">
              <a:lnSpc>
                <a:spcPct val="100000"/>
              </a:lnSpc>
              <a:spcBef>
                <a:spcPts val="4200"/>
              </a:spcBef>
              <a:spcAft>
                <a:spcPts val="0"/>
              </a:spcAft>
              <a:buClr>
                <a:srgbClr val="514C15"/>
              </a:buClr>
              <a:buSzPts val="2700"/>
              <a:buFont typeface="Avenir"/>
              <a:buChar char="•"/>
              <a:defRPr sz="3600" b="0" i="0" u="none" strike="noStrike" cap="none">
                <a:solidFill>
                  <a:srgbClr val="514C15"/>
                </a:solidFill>
                <a:latin typeface="Avenir"/>
                <a:ea typeface="Avenir"/>
                <a:cs typeface="Avenir"/>
                <a:sym typeface="Avenir"/>
              </a:defRPr>
            </a:lvl5pPr>
            <a:lvl6pPr marL="2743200" marR="0" lvl="5" indent="-400050" algn="l" rtl="0">
              <a:lnSpc>
                <a:spcPct val="100000"/>
              </a:lnSpc>
              <a:spcBef>
                <a:spcPts val="4200"/>
              </a:spcBef>
              <a:spcAft>
                <a:spcPts val="0"/>
              </a:spcAft>
              <a:buClr>
                <a:srgbClr val="000000"/>
              </a:buClr>
              <a:buSzPts val="2700"/>
              <a:buFont typeface="Rockwell"/>
              <a:buChar char="•"/>
              <a:defRPr sz="3600" b="0" i="0" u="none" strike="noStrike" cap="none">
                <a:solidFill>
                  <a:srgbClr val="000000"/>
                </a:solidFill>
                <a:latin typeface="Rockwell"/>
                <a:ea typeface="Rockwell"/>
                <a:cs typeface="Rockwell"/>
                <a:sym typeface="Rockwell"/>
              </a:defRPr>
            </a:lvl6pPr>
            <a:lvl7pPr marL="3200400" marR="0" lvl="6" indent="-400050" algn="l" rtl="0">
              <a:lnSpc>
                <a:spcPct val="100000"/>
              </a:lnSpc>
              <a:spcBef>
                <a:spcPts val="4200"/>
              </a:spcBef>
              <a:spcAft>
                <a:spcPts val="0"/>
              </a:spcAft>
              <a:buClr>
                <a:srgbClr val="000000"/>
              </a:buClr>
              <a:buSzPts val="2700"/>
              <a:buFont typeface="Rockwell"/>
              <a:buChar char="•"/>
              <a:defRPr sz="3600" b="0" i="0" u="none" strike="noStrike" cap="none">
                <a:solidFill>
                  <a:srgbClr val="000000"/>
                </a:solidFill>
                <a:latin typeface="Rockwell"/>
                <a:ea typeface="Rockwell"/>
                <a:cs typeface="Rockwell"/>
                <a:sym typeface="Rockwell"/>
              </a:defRPr>
            </a:lvl7pPr>
            <a:lvl8pPr marL="3657600" marR="0" lvl="7" indent="-400050" algn="l" rtl="0">
              <a:lnSpc>
                <a:spcPct val="100000"/>
              </a:lnSpc>
              <a:spcBef>
                <a:spcPts val="4200"/>
              </a:spcBef>
              <a:spcAft>
                <a:spcPts val="0"/>
              </a:spcAft>
              <a:buClr>
                <a:srgbClr val="000000"/>
              </a:buClr>
              <a:buSzPts val="2700"/>
              <a:buFont typeface="Rockwell"/>
              <a:buChar char="•"/>
              <a:defRPr sz="3600" b="0" i="0" u="none" strike="noStrike" cap="none">
                <a:solidFill>
                  <a:srgbClr val="000000"/>
                </a:solidFill>
                <a:latin typeface="Rockwell"/>
                <a:ea typeface="Rockwell"/>
                <a:cs typeface="Rockwell"/>
                <a:sym typeface="Rockwell"/>
              </a:defRPr>
            </a:lvl8pPr>
            <a:lvl9pPr marL="4114800" marR="0" lvl="8" indent="-400050" algn="l" rtl="0">
              <a:lnSpc>
                <a:spcPct val="100000"/>
              </a:lnSpc>
              <a:spcBef>
                <a:spcPts val="4200"/>
              </a:spcBef>
              <a:spcAft>
                <a:spcPts val="0"/>
              </a:spcAft>
              <a:buClr>
                <a:srgbClr val="000000"/>
              </a:buClr>
              <a:buSzPts val="2700"/>
              <a:buFont typeface="Rockwell"/>
              <a:buChar char="•"/>
              <a:defRPr sz="3600" b="0" i="0" u="none" strike="noStrike" cap="none">
                <a:solidFill>
                  <a:srgbClr val="000000"/>
                </a:solidFill>
                <a:latin typeface="Rockwell"/>
                <a:ea typeface="Rockwell"/>
                <a:cs typeface="Rockwell"/>
                <a:sym typeface="Rockwell"/>
              </a:defRPr>
            </a:lvl9pPr>
          </a:lstStyle>
          <a:p>
            <a:endParaRPr dirty="0"/>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65" r:id="rId8"/>
    <p:sldLayoutId id="2147483667" r:id="rId9"/>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L="457246" marR="0" lvl="0" indent="-342935" algn="l" rtl="0">
        <a:lnSpc>
          <a:spcPct val="100000"/>
        </a:lnSpc>
        <a:spcBef>
          <a:spcPts val="0"/>
        </a:spcBef>
        <a:spcAft>
          <a:spcPts val="0"/>
        </a:spcAft>
        <a:buClr>
          <a:srgbClr val="000000"/>
        </a:buClr>
        <a:buSzPct val="112000"/>
        <a:buFont typeface="Arial" panose="020B0604020202020204" pitchFamily="34" charset="0"/>
        <a:buChar char="•"/>
        <a:defRPr sz="1400" b="0" i="0" u="none" strike="noStrike" cap="none">
          <a:solidFill>
            <a:srgbClr val="0D71BC"/>
          </a:solidFill>
          <a:latin typeface="Source Sans Pro" panose="020B0503030403020204" pitchFamily="34" charset="0"/>
          <a:ea typeface="Source Sans Pro" panose="020B0503030403020204" pitchFamily="34" charset="0"/>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9.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5.xml"/><Relationship Id="rId1" Type="http://schemas.openxmlformats.org/officeDocument/2006/relationships/slideLayout" Target="../slideLayouts/slideLayout6.xml"/></Relationships>
</file>

<file path=ppt/slides/_rels/slide2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6.xml"/><Relationship Id="rId1" Type="http://schemas.openxmlformats.org/officeDocument/2006/relationships/slideLayout" Target="../slideLayouts/slideLayout6.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8.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67"/>
        <p:cNvGrpSpPr/>
        <p:nvPr/>
      </p:nvGrpSpPr>
      <p:grpSpPr>
        <a:xfrm>
          <a:off x="0" y="0"/>
          <a:ext cx="0" cy="0"/>
          <a:chOff x="0" y="0"/>
          <a:chExt cx="0" cy="0"/>
        </a:xfrm>
      </p:grpSpPr>
      <p:sp>
        <p:nvSpPr>
          <p:cNvPr id="68" name="Google Shape;68;p20"/>
          <p:cNvSpPr txBox="1">
            <a:spLocks noGrp="1"/>
          </p:cNvSpPr>
          <p:nvPr>
            <p:ph type="body" idx="1"/>
          </p:nvPr>
        </p:nvSpPr>
        <p:spPr/>
        <p:txBody>
          <a:bodyPr>
            <a:normAutofit fontScale="85000" lnSpcReduction="10000"/>
          </a:bodyPr>
          <a:lstStyle/>
          <a:p>
            <a:pPr lvl="0"/>
            <a:r>
              <a:rPr lang="en-US" dirty="0">
                <a:sym typeface="Cambria"/>
              </a:rPr>
              <a:t>USDS+&lt;agency&gt;+OPM Hiring Pilot</a:t>
            </a:r>
            <a:br>
              <a:rPr lang="en-US" dirty="0">
                <a:sym typeface="Cambria"/>
              </a:rPr>
            </a:br>
            <a:r>
              <a:rPr lang="en-US" dirty="0">
                <a:sym typeface="Cambria"/>
              </a:rPr>
              <a:t>SME Training Part 1: Resume Review</a:t>
            </a:r>
            <a:endParaRPr lang="en-US" dirty="0"/>
          </a:p>
        </p:txBody>
      </p:sp>
      <p:sp>
        <p:nvSpPr>
          <p:cNvPr id="69" name="Google Shape;69;p20"/>
          <p:cNvSpPr txBox="1">
            <a:spLocks noGrp="1"/>
          </p:cNvSpPr>
          <p:nvPr>
            <p:ph type="body" idx="2"/>
          </p:nvPr>
        </p:nvSpPr>
        <p:spPr/>
        <p:txBody>
          <a:bodyPr/>
          <a:lstStyle/>
          <a:p>
            <a:pPr lvl="0"/>
            <a:r>
              <a:rPr lang="en-US" dirty="0">
                <a:sym typeface="Cambria"/>
              </a:rPr>
              <a:t>&lt;insert date&gt;</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54"/>
        <p:cNvGrpSpPr/>
        <p:nvPr/>
      </p:nvGrpSpPr>
      <p:grpSpPr>
        <a:xfrm>
          <a:off x="0" y="0"/>
          <a:ext cx="0" cy="0"/>
          <a:chOff x="0" y="0"/>
          <a:chExt cx="0" cy="0"/>
        </a:xfrm>
      </p:grpSpPr>
      <p:sp>
        <p:nvSpPr>
          <p:cNvPr id="5" name="Title 4">
            <a:extLst>
              <a:ext uri="{FF2B5EF4-FFF2-40B4-BE49-F238E27FC236}">
                <a16:creationId xmlns:a16="http://schemas.microsoft.com/office/drawing/2014/main" id="{4F31D5FE-5C37-9443-9E71-6380F466AA9F}"/>
              </a:ext>
            </a:extLst>
          </p:cNvPr>
          <p:cNvSpPr>
            <a:spLocks noGrp="1"/>
          </p:cNvSpPr>
          <p:nvPr>
            <p:ph type="title"/>
          </p:nvPr>
        </p:nvSpPr>
        <p:spPr/>
        <p:txBody>
          <a:bodyPr/>
          <a:lstStyle/>
          <a:p>
            <a:r>
              <a:rPr lang="en-US" dirty="0"/>
              <a:t>What you have decided for this hiring action</a:t>
            </a:r>
          </a:p>
        </p:txBody>
      </p:sp>
      <p:sp>
        <p:nvSpPr>
          <p:cNvPr id="6" name="Text Placeholder 5">
            <a:extLst>
              <a:ext uri="{FF2B5EF4-FFF2-40B4-BE49-F238E27FC236}">
                <a16:creationId xmlns:a16="http://schemas.microsoft.com/office/drawing/2014/main" id="{F0DADCA7-86AB-084A-8A66-CCF81031D33B}"/>
              </a:ext>
            </a:extLst>
          </p:cNvPr>
          <p:cNvSpPr>
            <a:spLocks noGrp="1"/>
          </p:cNvSpPr>
          <p:nvPr>
            <p:ph type="body" idx="13"/>
          </p:nvPr>
        </p:nvSpPr>
        <p:spPr/>
        <p:txBody>
          <a:bodyPr/>
          <a:lstStyle/>
          <a:p>
            <a:endParaRPr lang="en-US"/>
          </a:p>
        </p:txBody>
      </p:sp>
      <p:pic>
        <p:nvPicPr>
          <p:cNvPr id="8" name="Picture 7">
            <a:extLst>
              <a:ext uri="{FF2B5EF4-FFF2-40B4-BE49-F238E27FC236}">
                <a16:creationId xmlns:a16="http://schemas.microsoft.com/office/drawing/2014/main" id="{A839F8B4-3571-DE46-B1EB-74F8D4D6901B}"/>
              </a:ext>
            </a:extLst>
          </p:cNvPr>
          <p:cNvPicPr>
            <a:picLocks noChangeAspect="1"/>
          </p:cNvPicPr>
          <p:nvPr/>
        </p:nvPicPr>
        <p:blipFill rotWithShape="1">
          <a:blip r:embed="rId3"/>
          <a:srcRect/>
          <a:stretch/>
        </p:blipFill>
        <p:spPr>
          <a:xfrm>
            <a:off x="1246298" y="1301749"/>
            <a:ext cx="14956057" cy="8132561"/>
          </a:xfrm>
          <a:prstGeom prst="rect">
            <a:avLst/>
          </a:prstGeom>
        </p:spPr>
      </p:pic>
      <p:sp>
        <p:nvSpPr>
          <p:cNvPr id="2" name="Rectangle 1">
            <a:extLst>
              <a:ext uri="{FF2B5EF4-FFF2-40B4-BE49-F238E27FC236}">
                <a16:creationId xmlns:a16="http://schemas.microsoft.com/office/drawing/2014/main" id="{011194AE-3B6C-F842-8971-36C75BFEC2A9}"/>
              </a:ext>
            </a:extLst>
          </p:cNvPr>
          <p:cNvSpPr/>
          <p:nvPr/>
        </p:nvSpPr>
        <p:spPr>
          <a:xfrm>
            <a:off x="3098006" y="2795587"/>
            <a:ext cx="11144250" cy="4162425"/>
          </a:xfrm>
          <a:prstGeom prst="rect">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600" dirty="0">
                <a:solidFill>
                  <a:srgbClr val="103052"/>
                </a:solidFill>
                <a:latin typeface="Merriweather" pitchFamily="2" charset="77"/>
              </a:rPr>
              <a:t>Insert custom chart of the competencies and levels for the new position</a:t>
            </a:r>
          </a:p>
        </p:txBody>
      </p:sp>
    </p:spTree>
    <p:extLst>
      <p:ext uri="{BB962C8B-B14F-4D97-AF65-F5344CB8AC3E}">
        <p14:creationId xmlns:p14="http://schemas.microsoft.com/office/powerpoint/2010/main" val="117097534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71"/>
        <p:cNvGrpSpPr/>
        <p:nvPr/>
      </p:nvGrpSpPr>
      <p:grpSpPr>
        <a:xfrm>
          <a:off x="0" y="0"/>
          <a:ext cx="0" cy="0"/>
          <a:chOff x="0" y="0"/>
          <a:chExt cx="0" cy="0"/>
        </a:xfrm>
      </p:grpSpPr>
      <p:sp>
        <p:nvSpPr>
          <p:cNvPr id="172" name="Google Shape;172;p34"/>
          <p:cNvSpPr txBox="1">
            <a:spLocks noGrp="1"/>
          </p:cNvSpPr>
          <p:nvPr>
            <p:ph type="title"/>
          </p:nvPr>
        </p:nvSpPr>
        <p:spPr/>
        <p:txBody>
          <a:bodyPr/>
          <a:lstStyle/>
          <a:p>
            <a:pPr lvl="0"/>
            <a:r>
              <a:rPr lang="en-US" dirty="0"/>
              <a:t>Example statement // If resume meets the requirements (with limited speculation)</a:t>
            </a:r>
          </a:p>
        </p:txBody>
      </p:sp>
      <p:sp>
        <p:nvSpPr>
          <p:cNvPr id="3" name="Text Placeholder 2">
            <a:extLst>
              <a:ext uri="{FF2B5EF4-FFF2-40B4-BE49-F238E27FC236}">
                <a16:creationId xmlns:a16="http://schemas.microsoft.com/office/drawing/2014/main" id="{862F6E6B-A467-3845-8DCE-B638F0F3E618}"/>
              </a:ext>
            </a:extLst>
          </p:cNvPr>
          <p:cNvSpPr>
            <a:spLocks noGrp="1"/>
          </p:cNvSpPr>
          <p:nvPr>
            <p:ph type="body" idx="13"/>
          </p:nvPr>
        </p:nvSpPr>
        <p:spPr/>
        <p:txBody>
          <a:bodyPr/>
          <a:lstStyle/>
          <a:p>
            <a:pPr>
              <a:lnSpc>
                <a:spcPct val="150000"/>
              </a:lnSpc>
            </a:pPr>
            <a:r>
              <a:rPr lang="en-US" dirty="0">
                <a:latin typeface="Merriweather" pitchFamily="2" charset="77"/>
              </a:rPr>
              <a:t>“Move Forward: Required competencies and proficiency levels adequately reflected for both the Generalist and the Data parentheticals to warrant further evaluation. Duration of experience is met.”</a:t>
            </a:r>
          </a:p>
        </p:txBody>
      </p:sp>
    </p:spTree>
    <p:extLst>
      <p:ext uri="{BB962C8B-B14F-4D97-AF65-F5344CB8AC3E}">
        <p14:creationId xmlns:p14="http://schemas.microsoft.com/office/powerpoint/2010/main" val="42389401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71"/>
        <p:cNvGrpSpPr/>
        <p:nvPr/>
      </p:nvGrpSpPr>
      <p:grpSpPr>
        <a:xfrm>
          <a:off x="0" y="0"/>
          <a:ext cx="0" cy="0"/>
          <a:chOff x="0" y="0"/>
          <a:chExt cx="0" cy="0"/>
        </a:xfrm>
      </p:grpSpPr>
      <p:sp>
        <p:nvSpPr>
          <p:cNvPr id="172" name="Google Shape;172;p34"/>
          <p:cNvSpPr txBox="1">
            <a:spLocks noGrp="1"/>
          </p:cNvSpPr>
          <p:nvPr>
            <p:ph type="title"/>
          </p:nvPr>
        </p:nvSpPr>
        <p:spPr/>
        <p:txBody>
          <a:bodyPr/>
          <a:lstStyle/>
          <a:p>
            <a:pPr lvl="0"/>
            <a:r>
              <a:rPr lang="en-US" dirty="0"/>
              <a:t>Example statement // If resume meets the requirements (With major assumptions)</a:t>
            </a:r>
          </a:p>
        </p:txBody>
      </p:sp>
      <p:sp>
        <p:nvSpPr>
          <p:cNvPr id="3" name="Text Placeholder 2">
            <a:extLst>
              <a:ext uri="{FF2B5EF4-FFF2-40B4-BE49-F238E27FC236}">
                <a16:creationId xmlns:a16="http://schemas.microsoft.com/office/drawing/2014/main" id="{862F6E6B-A467-3845-8DCE-B638F0F3E618}"/>
              </a:ext>
            </a:extLst>
          </p:cNvPr>
          <p:cNvSpPr>
            <a:spLocks noGrp="1"/>
          </p:cNvSpPr>
          <p:nvPr>
            <p:ph type="body" idx="13"/>
          </p:nvPr>
        </p:nvSpPr>
        <p:spPr>
          <a:noFill/>
          <a:ln>
            <a:noFill/>
          </a:ln>
        </p:spPr>
        <p:txBody>
          <a:bodyPr spcFirstLastPara="1" wrap="square" lIns="0" tIns="0" rIns="0" bIns="0" anchor="t" anchorCtr="0">
            <a:noAutofit/>
          </a:bodyPr>
          <a:lstStyle/>
          <a:p>
            <a:pPr>
              <a:lnSpc>
                <a:spcPct val="150000"/>
              </a:lnSpc>
            </a:pPr>
            <a:r>
              <a:rPr lang="en-US" sz="3400" dirty="0">
                <a:latin typeface="Merriweather" pitchFamily="2" charset="77"/>
              </a:rPr>
              <a:t>“Move Forward (Policy and Planning): It appears Annie has sufficient experience with IT practices, technical communication, analytical ability, and policy. Meets managing without authority and stakeholder engagement because she implemented a company-wide program that had success results and metrics.  Duration of experience is met.</a:t>
            </a:r>
          </a:p>
          <a:p>
            <a:pPr>
              <a:lnSpc>
                <a:spcPct val="150000"/>
              </a:lnSpc>
            </a:pPr>
            <a:r>
              <a:rPr lang="en-US" sz="3400" dirty="0">
                <a:latin typeface="Merriweather" pitchFamily="2" charset="77"/>
              </a:rPr>
              <a:t>Does Not Move Forward (Data Management): Resume shows no evidence of data analysis at the required proficiency level.”</a:t>
            </a:r>
          </a:p>
        </p:txBody>
      </p:sp>
    </p:spTree>
    <p:extLst>
      <p:ext uri="{BB962C8B-B14F-4D97-AF65-F5344CB8AC3E}">
        <p14:creationId xmlns:p14="http://schemas.microsoft.com/office/powerpoint/2010/main" val="330291026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71"/>
        <p:cNvGrpSpPr/>
        <p:nvPr/>
      </p:nvGrpSpPr>
      <p:grpSpPr>
        <a:xfrm>
          <a:off x="0" y="0"/>
          <a:ext cx="0" cy="0"/>
          <a:chOff x="0" y="0"/>
          <a:chExt cx="0" cy="0"/>
        </a:xfrm>
      </p:grpSpPr>
      <p:sp>
        <p:nvSpPr>
          <p:cNvPr id="172" name="Google Shape;172;p34"/>
          <p:cNvSpPr txBox="1">
            <a:spLocks noGrp="1"/>
          </p:cNvSpPr>
          <p:nvPr>
            <p:ph type="title"/>
          </p:nvPr>
        </p:nvSpPr>
        <p:spPr/>
        <p:txBody>
          <a:bodyPr/>
          <a:lstStyle/>
          <a:p>
            <a:pPr lvl="0"/>
            <a:r>
              <a:rPr lang="en-US" dirty="0"/>
              <a:t>Example statement // Does not move forward</a:t>
            </a:r>
          </a:p>
        </p:txBody>
      </p:sp>
      <p:sp>
        <p:nvSpPr>
          <p:cNvPr id="3" name="Text Placeholder 2">
            <a:extLst>
              <a:ext uri="{FF2B5EF4-FFF2-40B4-BE49-F238E27FC236}">
                <a16:creationId xmlns:a16="http://schemas.microsoft.com/office/drawing/2014/main" id="{862F6E6B-A467-3845-8DCE-B638F0F3E618}"/>
              </a:ext>
            </a:extLst>
          </p:cNvPr>
          <p:cNvSpPr>
            <a:spLocks noGrp="1"/>
          </p:cNvSpPr>
          <p:nvPr>
            <p:ph type="body" idx="13"/>
          </p:nvPr>
        </p:nvSpPr>
        <p:spPr/>
        <p:txBody>
          <a:bodyPr/>
          <a:lstStyle/>
          <a:p>
            <a:pPr>
              <a:lnSpc>
                <a:spcPct val="150000"/>
              </a:lnSpc>
            </a:pPr>
            <a:r>
              <a:rPr lang="en-US" dirty="0">
                <a:latin typeface="Merriweather" pitchFamily="2" charset="77"/>
              </a:rPr>
              <a:t>“Does Not Move Forward (all parentheticals): Though Eugene’s resume shows 43 years experience as an IT Specialist, there is no evidence that he is experienced at managing without authority or effective stakeholder engagement at the levels required by the position.”</a:t>
            </a:r>
          </a:p>
        </p:txBody>
      </p:sp>
    </p:spTree>
    <p:extLst>
      <p:ext uri="{BB962C8B-B14F-4D97-AF65-F5344CB8AC3E}">
        <p14:creationId xmlns:p14="http://schemas.microsoft.com/office/powerpoint/2010/main" val="389080096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71"/>
        <p:cNvGrpSpPr/>
        <p:nvPr/>
      </p:nvGrpSpPr>
      <p:grpSpPr>
        <a:xfrm>
          <a:off x="0" y="0"/>
          <a:ext cx="0" cy="0"/>
          <a:chOff x="0" y="0"/>
          <a:chExt cx="0" cy="0"/>
        </a:xfrm>
      </p:grpSpPr>
      <p:sp>
        <p:nvSpPr>
          <p:cNvPr id="172" name="Google Shape;172;p34"/>
          <p:cNvSpPr txBox="1">
            <a:spLocks noGrp="1"/>
          </p:cNvSpPr>
          <p:nvPr>
            <p:ph type="title"/>
          </p:nvPr>
        </p:nvSpPr>
        <p:spPr/>
        <p:txBody>
          <a:bodyPr/>
          <a:lstStyle/>
          <a:p>
            <a:pPr lvl="0"/>
            <a:r>
              <a:rPr lang="en-US" dirty="0"/>
              <a:t>Example statement // Does not move forward (typos and grammatical errors) </a:t>
            </a:r>
          </a:p>
        </p:txBody>
      </p:sp>
      <p:sp>
        <p:nvSpPr>
          <p:cNvPr id="3" name="Text Placeholder 2">
            <a:extLst>
              <a:ext uri="{FF2B5EF4-FFF2-40B4-BE49-F238E27FC236}">
                <a16:creationId xmlns:a16="http://schemas.microsoft.com/office/drawing/2014/main" id="{862F6E6B-A467-3845-8DCE-B638F0F3E618}"/>
              </a:ext>
            </a:extLst>
          </p:cNvPr>
          <p:cNvSpPr>
            <a:spLocks noGrp="1"/>
          </p:cNvSpPr>
          <p:nvPr>
            <p:ph type="body" idx="13"/>
          </p:nvPr>
        </p:nvSpPr>
        <p:spPr/>
        <p:txBody>
          <a:bodyPr/>
          <a:lstStyle/>
          <a:p>
            <a:pPr>
              <a:lnSpc>
                <a:spcPct val="150000"/>
              </a:lnSpc>
            </a:pPr>
            <a:r>
              <a:rPr lang="en-US" dirty="0">
                <a:latin typeface="Merriweather" pitchFamily="2" charset="77"/>
              </a:rPr>
              <a:t>“Does Not Move Forward (Generalist): Kevin’s resume does not show technical communication skills at the level required for this position because it contains multiple spelling and grammatical errors.” </a:t>
            </a:r>
          </a:p>
        </p:txBody>
      </p:sp>
    </p:spTree>
    <p:extLst>
      <p:ext uri="{BB962C8B-B14F-4D97-AF65-F5344CB8AC3E}">
        <p14:creationId xmlns:p14="http://schemas.microsoft.com/office/powerpoint/2010/main" val="394870453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71"/>
        <p:cNvGrpSpPr/>
        <p:nvPr/>
      </p:nvGrpSpPr>
      <p:grpSpPr>
        <a:xfrm>
          <a:off x="0" y="0"/>
          <a:ext cx="0" cy="0"/>
          <a:chOff x="0" y="0"/>
          <a:chExt cx="0" cy="0"/>
        </a:xfrm>
      </p:grpSpPr>
      <p:sp>
        <p:nvSpPr>
          <p:cNvPr id="172" name="Google Shape;172;p34"/>
          <p:cNvSpPr txBox="1">
            <a:spLocks noGrp="1"/>
          </p:cNvSpPr>
          <p:nvPr>
            <p:ph type="title"/>
          </p:nvPr>
        </p:nvSpPr>
        <p:spPr/>
        <p:txBody>
          <a:bodyPr/>
          <a:lstStyle/>
          <a:p>
            <a:pPr lvl="0"/>
            <a:r>
              <a:rPr lang="en-US" dirty="0"/>
              <a:t>Example statement // Borderline</a:t>
            </a:r>
          </a:p>
        </p:txBody>
      </p:sp>
      <p:sp>
        <p:nvSpPr>
          <p:cNvPr id="3" name="Text Placeholder 2">
            <a:extLst>
              <a:ext uri="{FF2B5EF4-FFF2-40B4-BE49-F238E27FC236}">
                <a16:creationId xmlns:a16="http://schemas.microsoft.com/office/drawing/2014/main" id="{862F6E6B-A467-3845-8DCE-B638F0F3E618}"/>
              </a:ext>
            </a:extLst>
          </p:cNvPr>
          <p:cNvSpPr>
            <a:spLocks noGrp="1"/>
          </p:cNvSpPr>
          <p:nvPr>
            <p:ph type="body" idx="13"/>
          </p:nvPr>
        </p:nvSpPr>
        <p:spPr/>
        <p:txBody>
          <a:bodyPr/>
          <a:lstStyle/>
          <a:p>
            <a:pPr>
              <a:lnSpc>
                <a:spcPct val="150000"/>
              </a:lnSpc>
            </a:pPr>
            <a:r>
              <a:rPr lang="en-US" dirty="0">
                <a:latin typeface="Merriweather" pitchFamily="2" charset="77"/>
              </a:rPr>
              <a:t>“Borderline: Though applicant has duration of experience and meets or exceeds most competencies, I am unable to assess managing without authority because I am unable to determine what technical communication skills he might have.” </a:t>
            </a:r>
          </a:p>
        </p:txBody>
      </p:sp>
    </p:spTree>
    <p:extLst>
      <p:ext uri="{BB962C8B-B14F-4D97-AF65-F5344CB8AC3E}">
        <p14:creationId xmlns:p14="http://schemas.microsoft.com/office/powerpoint/2010/main" val="35696020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20B2797D-211B-BE4E-A617-C3D508B2BDCC}"/>
              </a:ext>
            </a:extLst>
          </p:cNvPr>
          <p:cNvSpPr>
            <a:spLocks noGrp="1"/>
          </p:cNvSpPr>
          <p:nvPr>
            <p:ph type="ctrTitle"/>
          </p:nvPr>
        </p:nvSpPr>
        <p:spPr/>
        <p:txBody>
          <a:bodyPr/>
          <a:lstStyle/>
          <a:p>
            <a:r>
              <a:rPr lang="en-US" dirty="0"/>
              <a:t>Prohibited Personnel Practices</a:t>
            </a:r>
            <a:br>
              <a:rPr lang="en-US" dirty="0"/>
            </a:br>
            <a:r>
              <a:rPr lang="en-US" dirty="0"/>
              <a:t>5 U.S.C. 2302(b)</a:t>
            </a:r>
          </a:p>
        </p:txBody>
      </p:sp>
      <p:sp>
        <p:nvSpPr>
          <p:cNvPr id="3" name="Content Placeholder 2"/>
          <p:cNvSpPr>
            <a:spLocks noGrp="1"/>
          </p:cNvSpPr>
          <p:nvPr>
            <p:ph sz="quarter" idx="13"/>
          </p:nvPr>
        </p:nvSpPr>
        <p:spPr/>
        <p:txBody>
          <a:bodyPr>
            <a:normAutofit fontScale="92500" lnSpcReduction="10000"/>
          </a:bodyPr>
          <a:lstStyle/>
          <a:p>
            <a:r>
              <a:rPr lang="en-US" altLang="en-US" dirty="0"/>
              <a:t>Giving an unauthorized preference or advantage to improve or injure the prospects of any particular person for employment</a:t>
            </a:r>
          </a:p>
          <a:p>
            <a:r>
              <a:rPr lang="en-US" altLang="en-US" dirty="0"/>
              <a:t>Engaging in nepotism</a:t>
            </a:r>
          </a:p>
          <a:p>
            <a:r>
              <a:rPr lang="en-US" altLang="en-US" dirty="0"/>
              <a:t>Discriminating (including discrimination based on marital status and political affiliation)</a:t>
            </a:r>
          </a:p>
          <a:p>
            <a:r>
              <a:rPr lang="en-US" altLang="en-US" dirty="0"/>
              <a:t>Considering employment based on factors other than personal knowledge or records of job-related abilities</a:t>
            </a:r>
          </a:p>
          <a:p>
            <a:r>
              <a:rPr lang="en-US" altLang="en-US" dirty="0"/>
              <a:t>Influencing any person to withdraw from job competition </a:t>
            </a:r>
          </a:p>
          <a:p>
            <a:pPr marL="114312" indent="0">
              <a:buNone/>
            </a:pPr>
            <a:endParaRPr lang="en-US" altLang="en-US" dirty="0"/>
          </a:p>
        </p:txBody>
      </p:sp>
      <p:sp>
        <p:nvSpPr>
          <p:cNvPr id="5" name="Slide Number Placeholder 4"/>
          <p:cNvSpPr>
            <a:spLocks noGrp="1"/>
          </p:cNvSpPr>
          <p:nvPr>
            <p:ph type="sldNum" sz="quarter" idx="4"/>
          </p:nvPr>
        </p:nvSpPr>
        <p:spPr>
          <a:prstGeom prst="rect">
            <a:avLst/>
          </a:prstGeom>
        </p:spPr>
        <p:txBody>
          <a:bodyPr/>
          <a:lstStyle/>
          <a:p>
            <a:fld id="{9A130CC6-AF16-4E75-B386-B0184CCD31FF}" type="slidenum">
              <a:rPr lang="en-US" smtClean="0"/>
              <a:pPr/>
              <a:t>16</a:t>
            </a:fld>
            <a:endParaRPr lang="en-US" dirty="0"/>
          </a:p>
        </p:txBody>
      </p:sp>
    </p:spTree>
    <p:extLst>
      <p:ext uri="{BB962C8B-B14F-4D97-AF65-F5344CB8AC3E}">
        <p14:creationId xmlns:p14="http://schemas.microsoft.com/office/powerpoint/2010/main" val="341391787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301"/>
        <p:cNvGrpSpPr/>
        <p:nvPr/>
      </p:nvGrpSpPr>
      <p:grpSpPr>
        <a:xfrm>
          <a:off x="0" y="0"/>
          <a:ext cx="0" cy="0"/>
          <a:chOff x="0" y="0"/>
          <a:chExt cx="0" cy="0"/>
        </a:xfrm>
      </p:grpSpPr>
      <p:sp>
        <p:nvSpPr>
          <p:cNvPr id="302" name="Google Shape;302;p54"/>
          <p:cNvSpPr txBox="1">
            <a:spLocks noGrp="1"/>
          </p:cNvSpPr>
          <p:nvPr>
            <p:ph type="title"/>
          </p:nvPr>
        </p:nvSpPr>
        <p:spPr/>
        <p:txBody>
          <a:bodyPr/>
          <a:lstStyle/>
          <a:p>
            <a:pPr lvl="0"/>
            <a:r>
              <a:rPr lang="en-US" dirty="0"/>
              <a:t>Resume Review </a:t>
            </a:r>
            <a:r>
              <a:rPr lang="en-US" b="0" dirty="0"/>
              <a:t>Practice Session:</a:t>
            </a:r>
            <a:br>
              <a:rPr lang="en-US" b="0" dirty="0"/>
            </a:br>
            <a:br>
              <a:rPr lang="en-US" b="0" dirty="0"/>
            </a:br>
            <a:r>
              <a:rPr lang="en-US" sz="9602" dirty="0"/>
              <a:t>60 minutes</a:t>
            </a: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54"/>
        <p:cNvGrpSpPr/>
        <p:nvPr/>
      </p:nvGrpSpPr>
      <p:grpSpPr>
        <a:xfrm>
          <a:off x="0" y="0"/>
          <a:ext cx="0" cy="0"/>
          <a:chOff x="0" y="0"/>
          <a:chExt cx="0" cy="0"/>
        </a:xfrm>
      </p:grpSpPr>
      <p:sp>
        <p:nvSpPr>
          <p:cNvPr id="5" name="Title 4">
            <a:extLst>
              <a:ext uri="{FF2B5EF4-FFF2-40B4-BE49-F238E27FC236}">
                <a16:creationId xmlns:a16="http://schemas.microsoft.com/office/drawing/2014/main" id="{4F31D5FE-5C37-9443-9E71-6380F466AA9F}"/>
              </a:ext>
            </a:extLst>
          </p:cNvPr>
          <p:cNvSpPr>
            <a:spLocks noGrp="1"/>
          </p:cNvSpPr>
          <p:nvPr>
            <p:ph type="title"/>
          </p:nvPr>
        </p:nvSpPr>
        <p:spPr/>
        <p:txBody>
          <a:bodyPr/>
          <a:lstStyle/>
          <a:p>
            <a:r>
              <a:rPr lang="en-US" dirty="0"/>
              <a:t>What you have decided for this hiring action</a:t>
            </a:r>
          </a:p>
        </p:txBody>
      </p:sp>
      <p:sp>
        <p:nvSpPr>
          <p:cNvPr id="6" name="Text Placeholder 5">
            <a:extLst>
              <a:ext uri="{FF2B5EF4-FFF2-40B4-BE49-F238E27FC236}">
                <a16:creationId xmlns:a16="http://schemas.microsoft.com/office/drawing/2014/main" id="{F0DADCA7-86AB-084A-8A66-CCF81031D33B}"/>
              </a:ext>
            </a:extLst>
          </p:cNvPr>
          <p:cNvSpPr>
            <a:spLocks noGrp="1"/>
          </p:cNvSpPr>
          <p:nvPr>
            <p:ph type="body" idx="13"/>
          </p:nvPr>
        </p:nvSpPr>
        <p:spPr/>
        <p:txBody>
          <a:bodyPr/>
          <a:lstStyle/>
          <a:p>
            <a:endParaRPr lang="en-US"/>
          </a:p>
        </p:txBody>
      </p:sp>
      <p:pic>
        <p:nvPicPr>
          <p:cNvPr id="10" name="Picture 9">
            <a:extLst>
              <a:ext uri="{FF2B5EF4-FFF2-40B4-BE49-F238E27FC236}">
                <a16:creationId xmlns:a16="http://schemas.microsoft.com/office/drawing/2014/main" id="{6B9C3CD1-AFDA-364F-BE4E-0372EA96751F}"/>
              </a:ext>
            </a:extLst>
          </p:cNvPr>
          <p:cNvPicPr>
            <a:picLocks noChangeAspect="1"/>
          </p:cNvPicPr>
          <p:nvPr/>
        </p:nvPicPr>
        <p:blipFill rotWithShape="1">
          <a:blip r:embed="rId3"/>
          <a:srcRect/>
          <a:stretch/>
        </p:blipFill>
        <p:spPr>
          <a:xfrm>
            <a:off x="1246298" y="1301749"/>
            <a:ext cx="14956057" cy="8132561"/>
          </a:xfrm>
          <a:prstGeom prst="rect">
            <a:avLst/>
          </a:prstGeom>
        </p:spPr>
      </p:pic>
      <p:sp>
        <p:nvSpPr>
          <p:cNvPr id="7" name="Rectangle 6">
            <a:extLst>
              <a:ext uri="{FF2B5EF4-FFF2-40B4-BE49-F238E27FC236}">
                <a16:creationId xmlns:a16="http://schemas.microsoft.com/office/drawing/2014/main" id="{D3BAF90D-C491-E145-AEA5-7DD464673B7C}"/>
              </a:ext>
            </a:extLst>
          </p:cNvPr>
          <p:cNvSpPr/>
          <p:nvPr/>
        </p:nvSpPr>
        <p:spPr>
          <a:xfrm>
            <a:off x="3098006" y="2795587"/>
            <a:ext cx="11144250" cy="4162425"/>
          </a:xfrm>
          <a:prstGeom prst="rect">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600" dirty="0">
                <a:solidFill>
                  <a:srgbClr val="103052"/>
                </a:solidFill>
                <a:latin typeface="Merriweather" pitchFamily="2" charset="77"/>
              </a:rPr>
              <a:t>Insert custom chart of the competencies and levels for the new position</a:t>
            </a:r>
          </a:p>
        </p:txBody>
      </p:sp>
    </p:spTree>
    <p:extLst>
      <p:ext uri="{BB962C8B-B14F-4D97-AF65-F5344CB8AC3E}">
        <p14:creationId xmlns:p14="http://schemas.microsoft.com/office/powerpoint/2010/main" val="140191616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A9328D-A82B-8A4A-A246-63C501D1FA0E}"/>
              </a:ext>
            </a:extLst>
          </p:cNvPr>
          <p:cNvSpPr>
            <a:spLocks noGrp="1"/>
          </p:cNvSpPr>
          <p:nvPr>
            <p:ph type="title"/>
          </p:nvPr>
        </p:nvSpPr>
        <p:spPr/>
        <p:txBody>
          <a:bodyPr/>
          <a:lstStyle/>
          <a:p>
            <a:r>
              <a:rPr lang="en-US" dirty="0"/>
              <a:t>USA Staffing</a:t>
            </a:r>
          </a:p>
        </p:txBody>
      </p:sp>
    </p:spTree>
    <p:extLst>
      <p:ext uri="{BB962C8B-B14F-4D97-AF65-F5344CB8AC3E}">
        <p14:creationId xmlns:p14="http://schemas.microsoft.com/office/powerpoint/2010/main" val="275361979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73"/>
        <p:cNvGrpSpPr/>
        <p:nvPr/>
      </p:nvGrpSpPr>
      <p:grpSpPr>
        <a:xfrm>
          <a:off x="0" y="0"/>
          <a:ext cx="0" cy="0"/>
          <a:chOff x="0" y="0"/>
          <a:chExt cx="0" cy="0"/>
        </a:xfrm>
      </p:grpSpPr>
      <p:sp>
        <p:nvSpPr>
          <p:cNvPr id="74" name="Google Shape;74;p21"/>
          <p:cNvSpPr txBox="1">
            <a:spLocks noGrp="1"/>
          </p:cNvSpPr>
          <p:nvPr>
            <p:ph type="title"/>
          </p:nvPr>
        </p:nvSpPr>
        <p:spPr/>
        <p:txBody>
          <a:bodyPr/>
          <a:lstStyle/>
          <a:p>
            <a:pPr lvl="0"/>
            <a:r>
              <a:rPr lang="en-US" dirty="0"/>
              <a:t>Agenda for this session</a:t>
            </a:r>
          </a:p>
        </p:txBody>
      </p:sp>
      <p:sp>
        <p:nvSpPr>
          <p:cNvPr id="2" name="Text Placeholder 1">
            <a:extLst>
              <a:ext uri="{FF2B5EF4-FFF2-40B4-BE49-F238E27FC236}">
                <a16:creationId xmlns:a16="http://schemas.microsoft.com/office/drawing/2014/main" id="{F7672C36-486C-0348-B94D-9EE828C96310}"/>
              </a:ext>
            </a:extLst>
          </p:cNvPr>
          <p:cNvSpPr>
            <a:spLocks noGrp="1"/>
          </p:cNvSpPr>
          <p:nvPr>
            <p:ph type="body" idx="1"/>
          </p:nvPr>
        </p:nvSpPr>
        <p:spPr/>
        <p:txBody>
          <a:bodyPr>
            <a:normAutofit/>
          </a:bodyPr>
          <a:lstStyle/>
          <a:p>
            <a:pPr lvl="1"/>
            <a:r>
              <a:rPr lang="en-US" dirty="0"/>
              <a:t>Learn how to write a good review statement, learn basic principles behind the merit system</a:t>
            </a:r>
          </a:p>
          <a:p>
            <a:pPr lvl="1"/>
            <a:r>
              <a:rPr lang="en-US" dirty="0"/>
              <a:t>Practice resume review</a:t>
            </a:r>
          </a:p>
          <a:p>
            <a:pPr lvl="1"/>
            <a:r>
              <a:rPr lang="en-US" dirty="0"/>
              <a:t>Learn how to record feedback in USA Staffing</a:t>
            </a:r>
          </a:p>
          <a:p>
            <a:pPr lvl="1"/>
            <a:r>
              <a:rPr lang="en-US" b="1" dirty="0"/>
              <a:t>REMINDER</a:t>
            </a:r>
            <a:r>
              <a:rPr lang="en-US" dirty="0"/>
              <a:t>: Turn in filled out SME Background Info Sheet</a:t>
            </a: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178"/>
        <p:cNvGrpSpPr/>
        <p:nvPr/>
      </p:nvGrpSpPr>
      <p:grpSpPr>
        <a:xfrm>
          <a:off x="0" y="0"/>
          <a:ext cx="0" cy="0"/>
          <a:chOff x="0" y="0"/>
          <a:chExt cx="0" cy="0"/>
        </a:xfrm>
      </p:grpSpPr>
      <p:pic>
        <p:nvPicPr>
          <p:cNvPr id="179" name="Google Shape;179;p35"/>
          <p:cNvPicPr preferRelativeResize="0"/>
          <p:nvPr/>
        </p:nvPicPr>
        <p:blipFill rotWithShape="1">
          <a:blip r:embed="rId3">
            <a:alphaModFix/>
          </a:blip>
          <a:srcRect/>
          <a:stretch/>
        </p:blipFill>
        <p:spPr>
          <a:xfrm>
            <a:off x="1119981" y="918117"/>
            <a:ext cx="15100299" cy="7917366"/>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183"/>
        <p:cNvGrpSpPr/>
        <p:nvPr/>
      </p:nvGrpSpPr>
      <p:grpSpPr>
        <a:xfrm>
          <a:off x="0" y="0"/>
          <a:ext cx="0" cy="0"/>
          <a:chOff x="0" y="0"/>
          <a:chExt cx="0" cy="0"/>
        </a:xfrm>
      </p:grpSpPr>
      <p:grpSp>
        <p:nvGrpSpPr>
          <p:cNvPr id="3" name="Group 2">
            <a:extLst>
              <a:ext uri="{FF2B5EF4-FFF2-40B4-BE49-F238E27FC236}">
                <a16:creationId xmlns:a16="http://schemas.microsoft.com/office/drawing/2014/main" id="{11CC6C31-AA32-AF46-A092-8C053D36FA1E}"/>
              </a:ext>
            </a:extLst>
          </p:cNvPr>
          <p:cNvGrpSpPr/>
          <p:nvPr/>
        </p:nvGrpSpPr>
        <p:grpSpPr>
          <a:xfrm>
            <a:off x="1041400" y="1003615"/>
            <a:ext cx="15316199" cy="7839307"/>
            <a:chOff x="412595" y="1003611"/>
            <a:chExt cx="12110225" cy="7839307"/>
          </a:xfrm>
        </p:grpSpPr>
        <p:pic>
          <p:nvPicPr>
            <p:cNvPr id="184" name="Google Shape;184;p36"/>
            <p:cNvPicPr preferRelativeResize="0"/>
            <p:nvPr/>
          </p:nvPicPr>
          <p:blipFill rotWithShape="1">
            <a:blip r:embed="rId3">
              <a:alphaModFix/>
            </a:blip>
            <a:srcRect/>
            <a:stretch/>
          </p:blipFill>
          <p:spPr>
            <a:xfrm>
              <a:off x="412595" y="1003611"/>
              <a:ext cx="12110225" cy="7839307"/>
            </a:xfrm>
            <a:prstGeom prst="rect">
              <a:avLst/>
            </a:prstGeom>
            <a:noFill/>
            <a:ln>
              <a:noFill/>
            </a:ln>
          </p:spPr>
        </p:pic>
        <p:sp>
          <p:nvSpPr>
            <p:cNvPr id="2" name="Rectangle 1">
              <a:extLst>
                <a:ext uri="{FF2B5EF4-FFF2-40B4-BE49-F238E27FC236}">
                  <a16:creationId xmlns:a16="http://schemas.microsoft.com/office/drawing/2014/main" id="{70D50A36-2574-2249-BFB4-C404C9520911}"/>
                </a:ext>
              </a:extLst>
            </p:cNvPr>
            <p:cNvSpPr/>
            <p:nvPr/>
          </p:nvSpPr>
          <p:spPr>
            <a:xfrm>
              <a:off x="4318495" y="7615383"/>
              <a:ext cx="6874741" cy="650424"/>
            </a:xfrm>
            <a:prstGeom prst="rect">
              <a:avLst/>
            </a:prstGeom>
            <a:solidFill>
              <a:srgbClr val="DCE4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lumMod val="50000"/>
                    </a:schemeClr>
                  </a:solidFill>
                </a:rPr>
                <a:t>Does Not Move Forward: One of the required competencies is product delivery but the applicant’s resume does not reflect the required proficiency level because they have only launched a product one time at one agency and this proficiency level requires multiple product launches at multiple agencies.</a:t>
              </a:r>
            </a:p>
          </p:txBody>
        </p:sp>
      </p:gr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198"/>
        <p:cNvGrpSpPr/>
        <p:nvPr/>
      </p:nvGrpSpPr>
      <p:grpSpPr>
        <a:xfrm>
          <a:off x="0" y="0"/>
          <a:ext cx="0" cy="0"/>
          <a:chOff x="0" y="0"/>
          <a:chExt cx="0" cy="0"/>
        </a:xfrm>
      </p:grpSpPr>
      <p:graphicFrame>
        <p:nvGraphicFramePr>
          <p:cNvPr id="3" name="Table 2">
            <a:extLst>
              <a:ext uri="{FF2B5EF4-FFF2-40B4-BE49-F238E27FC236}">
                <a16:creationId xmlns:a16="http://schemas.microsoft.com/office/drawing/2014/main" id="{0FDBA7A8-0972-024C-95F6-B7DE50712F7F}"/>
              </a:ext>
            </a:extLst>
          </p:cNvPr>
          <p:cNvGraphicFramePr>
            <a:graphicFrameLocks noGrp="1"/>
          </p:cNvGraphicFramePr>
          <p:nvPr>
            <p:extLst>
              <p:ext uri="{D42A27DB-BD31-4B8C-83A1-F6EECF244321}">
                <p14:modId xmlns:p14="http://schemas.microsoft.com/office/powerpoint/2010/main" val="7723954"/>
              </p:ext>
            </p:extLst>
          </p:nvPr>
        </p:nvGraphicFramePr>
        <p:xfrm>
          <a:off x="1192143" y="2429584"/>
          <a:ext cx="14447907" cy="6379184"/>
        </p:xfrm>
        <a:graphic>
          <a:graphicData uri="http://schemas.openxmlformats.org/drawingml/2006/table">
            <a:tbl>
              <a:tblPr firstRow="1" firstCol="1" bandRow="1">
                <a:tableStyleId>{5940675A-B579-460E-94D1-54222C63F5DA}</a:tableStyleId>
              </a:tblPr>
              <a:tblGrid>
                <a:gridCol w="4408557">
                  <a:extLst>
                    <a:ext uri="{9D8B030D-6E8A-4147-A177-3AD203B41FA5}">
                      <a16:colId xmlns:a16="http://schemas.microsoft.com/office/drawing/2014/main" val="3398922227"/>
                    </a:ext>
                  </a:extLst>
                </a:gridCol>
                <a:gridCol w="4457700">
                  <a:extLst>
                    <a:ext uri="{9D8B030D-6E8A-4147-A177-3AD203B41FA5}">
                      <a16:colId xmlns:a16="http://schemas.microsoft.com/office/drawing/2014/main" val="1614996738"/>
                    </a:ext>
                  </a:extLst>
                </a:gridCol>
                <a:gridCol w="5581650">
                  <a:extLst>
                    <a:ext uri="{9D8B030D-6E8A-4147-A177-3AD203B41FA5}">
                      <a16:colId xmlns:a16="http://schemas.microsoft.com/office/drawing/2014/main" val="3664647115"/>
                    </a:ext>
                  </a:extLst>
                </a:gridCol>
              </a:tblGrid>
              <a:tr h="911312">
                <a:tc>
                  <a:txBody>
                    <a:bodyPr/>
                    <a:lstStyle/>
                    <a:p>
                      <a:pPr marL="0" marR="0" algn="ctr">
                        <a:spcBef>
                          <a:spcPts val="0"/>
                        </a:spcBef>
                        <a:spcAft>
                          <a:spcPts val="1200"/>
                        </a:spcAft>
                      </a:pPr>
                      <a:r>
                        <a:rPr lang="en-US" sz="2800" b="1" i="0" dirty="0">
                          <a:solidFill>
                            <a:srgbClr val="0D71BC"/>
                          </a:solidFill>
                          <a:effectLst/>
                          <a:latin typeface="Source Sans Pro" panose="020B0503030403020204" pitchFamily="34" charset="0"/>
                          <a:ea typeface="Source Sans Pro" panose="020B0503030403020204" pitchFamily="34" charset="0"/>
                        </a:rPr>
                        <a:t>SME1 Rating</a:t>
                      </a:r>
                      <a:endParaRPr lang="en-US" sz="2800" b="1" i="0" dirty="0">
                        <a:solidFill>
                          <a:srgbClr val="0D71BC"/>
                        </a:solidFill>
                        <a:effectLst/>
                        <a:latin typeface="Source Sans Pro" panose="020B0503030403020204" pitchFamily="34" charset="0"/>
                        <a:ea typeface="Source Sans Pro" panose="020B0503030403020204" pitchFamily="34" charset="0"/>
                        <a:cs typeface="Times New Roman" panose="02020603050405020304" pitchFamily="18" charset="0"/>
                      </a:endParaRPr>
                    </a:p>
                  </a:txBody>
                  <a:tcPr anchor="ctr"/>
                </a:tc>
                <a:tc>
                  <a:txBody>
                    <a:bodyPr/>
                    <a:lstStyle/>
                    <a:p>
                      <a:pPr marL="0" marR="0" algn="ctr">
                        <a:spcBef>
                          <a:spcPts val="0"/>
                        </a:spcBef>
                        <a:spcAft>
                          <a:spcPts val="1200"/>
                        </a:spcAft>
                      </a:pPr>
                      <a:r>
                        <a:rPr lang="en-US" sz="2800" b="1" i="0" dirty="0">
                          <a:solidFill>
                            <a:srgbClr val="0D71BC"/>
                          </a:solidFill>
                          <a:effectLst/>
                          <a:latin typeface="Source Sans Pro" panose="020B0503030403020204" pitchFamily="34" charset="0"/>
                          <a:ea typeface="Source Sans Pro" panose="020B0503030403020204" pitchFamily="34" charset="0"/>
                        </a:rPr>
                        <a:t>SME2 Rating</a:t>
                      </a:r>
                      <a:endParaRPr lang="en-US" sz="2800" b="1" i="0" dirty="0">
                        <a:solidFill>
                          <a:srgbClr val="0D71BC"/>
                        </a:solidFill>
                        <a:effectLst/>
                        <a:latin typeface="Source Sans Pro" panose="020B0503030403020204" pitchFamily="34" charset="0"/>
                        <a:ea typeface="Source Sans Pro" panose="020B0503030403020204" pitchFamily="34" charset="0"/>
                        <a:cs typeface="Times New Roman" panose="02020603050405020304" pitchFamily="18" charset="0"/>
                      </a:endParaRPr>
                    </a:p>
                  </a:txBody>
                  <a:tcPr anchor="ctr"/>
                </a:tc>
                <a:tc>
                  <a:txBody>
                    <a:bodyPr/>
                    <a:lstStyle/>
                    <a:p>
                      <a:pPr marL="0" marR="0" algn="ctr">
                        <a:spcBef>
                          <a:spcPts val="0"/>
                        </a:spcBef>
                        <a:spcAft>
                          <a:spcPts val="1200"/>
                        </a:spcAft>
                      </a:pPr>
                      <a:r>
                        <a:rPr lang="en-US" sz="2800" b="1" i="0" dirty="0">
                          <a:solidFill>
                            <a:srgbClr val="0D71BC"/>
                          </a:solidFill>
                          <a:effectLst/>
                          <a:latin typeface="Source Sans Pro" panose="020B0503030403020204" pitchFamily="34" charset="0"/>
                          <a:ea typeface="Source Sans Pro" panose="020B0503030403020204" pitchFamily="34" charset="0"/>
                        </a:rPr>
                        <a:t>Resume Review Outcome</a:t>
                      </a:r>
                      <a:endParaRPr lang="en-US" sz="2800" b="1" i="0" dirty="0">
                        <a:solidFill>
                          <a:srgbClr val="0D71BC"/>
                        </a:solidFill>
                        <a:effectLst/>
                        <a:latin typeface="Source Sans Pro" panose="020B0503030403020204" pitchFamily="34" charset="0"/>
                        <a:ea typeface="Source Sans Pro" panose="020B0503030403020204" pitchFamily="34" charset="0"/>
                        <a:cs typeface="Times New Roman" panose="02020603050405020304" pitchFamily="18" charset="0"/>
                      </a:endParaRPr>
                    </a:p>
                  </a:txBody>
                  <a:tcPr anchor="ctr"/>
                </a:tc>
                <a:extLst>
                  <a:ext uri="{0D108BD9-81ED-4DB2-BD59-A6C34878D82A}">
                    <a16:rowId xmlns:a16="http://schemas.microsoft.com/office/drawing/2014/main" val="3949050699"/>
                  </a:ext>
                </a:extLst>
              </a:tr>
              <a:tr h="911312">
                <a:tc>
                  <a:txBody>
                    <a:bodyPr/>
                    <a:lstStyle/>
                    <a:p>
                      <a:pPr marL="0" marR="0">
                        <a:spcBef>
                          <a:spcPts val="0"/>
                        </a:spcBef>
                        <a:spcAft>
                          <a:spcPts val="1200"/>
                        </a:spcAft>
                      </a:pPr>
                      <a:r>
                        <a:rPr lang="en-US" sz="2800" b="0" i="0" dirty="0">
                          <a:solidFill>
                            <a:srgbClr val="0D71BC"/>
                          </a:solidFill>
                          <a:effectLst/>
                          <a:latin typeface="Source Sans Pro" panose="020B0503030403020204" pitchFamily="34" charset="0"/>
                          <a:ea typeface="Source Sans Pro" panose="020B0503030403020204" pitchFamily="34" charset="0"/>
                        </a:rPr>
                        <a:t>Move Forward</a:t>
                      </a:r>
                      <a:endParaRPr lang="en-US" sz="2800" b="0" i="0" dirty="0">
                        <a:solidFill>
                          <a:srgbClr val="0D71BC"/>
                        </a:solidFill>
                        <a:effectLst/>
                        <a:latin typeface="Source Sans Pro" panose="020B0503030403020204" pitchFamily="34" charset="0"/>
                        <a:ea typeface="Source Sans Pro" panose="020B0503030403020204" pitchFamily="34" charset="0"/>
                        <a:cs typeface="Times New Roman" panose="02020603050405020304" pitchFamily="18" charset="0"/>
                      </a:endParaRPr>
                    </a:p>
                  </a:txBody>
                  <a:tcPr anchor="ctr"/>
                </a:tc>
                <a:tc>
                  <a:txBody>
                    <a:bodyPr/>
                    <a:lstStyle/>
                    <a:p>
                      <a:pPr marL="0" marR="0">
                        <a:spcBef>
                          <a:spcPts val="0"/>
                        </a:spcBef>
                        <a:spcAft>
                          <a:spcPts val="1200"/>
                        </a:spcAft>
                      </a:pPr>
                      <a:r>
                        <a:rPr lang="en-US" sz="2800" b="0" i="0" dirty="0">
                          <a:solidFill>
                            <a:srgbClr val="0D71BC"/>
                          </a:solidFill>
                          <a:effectLst/>
                          <a:latin typeface="Source Sans Pro" panose="020B0503030403020204" pitchFamily="34" charset="0"/>
                          <a:ea typeface="Source Sans Pro" panose="020B0503030403020204" pitchFamily="34" charset="0"/>
                        </a:rPr>
                        <a:t>Move Forward</a:t>
                      </a:r>
                      <a:endParaRPr lang="en-US" sz="2800" b="0" i="0" dirty="0">
                        <a:solidFill>
                          <a:srgbClr val="0D71BC"/>
                        </a:solidFill>
                        <a:effectLst/>
                        <a:latin typeface="Source Sans Pro" panose="020B0503030403020204" pitchFamily="34" charset="0"/>
                        <a:ea typeface="Source Sans Pro" panose="020B0503030403020204" pitchFamily="34" charset="0"/>
                        <a:cs typeface="Times New Roman" panose="02020603050405020304" pitchFamily="18" charset="0"/>
                      </a:endParaRPr>
                    </a:p>
                  </a:txBody>
                  <a:tcPr anchor="ctr"/>
                </a:tc>
                <a:tc>
                  <a:txBody>
                    <a:bodyPr/>
                    <a:lstStyle/>
                    <a:p>
                      <a:pPr marL="0" marR="0">
                        <a:spcBef>
                          <a:spcPts val="0"/>
                        </a:spcBef>
                        <a:spcAft>
                          <a:spcPts val="1200"/>
                        </a:spcAft>
                      </a:pPr>
                      <a:r>
                        <a:rPr lang="en-US" sz="2800" b="0" i="0">
                          <a:solidFill>
                            <a:srgbClr val="0D71BC"/>
                          </a:solidFill>
                          <a:effectLst/>
                          <a:latin typeface="Source Sans Pro" panose="020B0503030403020204" pitchFamily="34" charset="0"/>
                          <a:ea typeface="Source Sans Pro" panose="020B0503030403020204" pitchFamily="34" charset="0"/>
                        </a:rPr>
                        <a:t>Move Forward</a:t>
                      </a:r>
                      <a:endParaRPr lang="en-US" sz="2800" b="0" i="0">
                        <a:solidFill>
                          <a:srgbClr val="0D71BC"/>
                        </a:solidFill>
                        <a:effectLst/>
                        <a:latin typeface="Source Sans Pro" panose="020B0503030403020204" pitchFamily="34" charset="0"/>
                        <a:ea typeface="Source Sans Pro" panose="020B0503030403020204" pitchFamily="34" charset="0"/>
                        <a:cs typeface="Times New Roman" panose="02020603050405020304" pitchFamily="18" charset="0"/>
                      </a:endParaRPr>
                    </a:p>
                  </a:txBody>
                  <a:tcPr anchor="ctr"/>
                </a:tc>
                <a:extLst>
                  <a:ext uri="{0D108BD9-81ED-4DB2-BD59-A6C34878D82A}">
                    <a16:rowId xmlns:a16="http://schemas.microsoft.com/office/drawing/2014/main" val="3507256260"/>
                  </a:ext>
                </a:extLst>
              </a:tr>
              <a:tr h="911312">
                <a:tc>
                  <a:txBody>
                    <a:bodyPr/>
                    <a:lstStyle/>
                    <a:p>
                      <a:pPr marL="0" marR="0">
                        <a:spcBef>
                          <a:spcPts val="0"/>
                        </a:spcBef>
                        <a:spcAft>
                          <a:spcPts val="1200"/>
                        </a:spcAft>
                      </a:pPr>
                      <a:r>
                        <a:rPr lang="en-US" sz="2800" b="0" i="0" dirty="0">
                          <a:solidFill>
                            <a:srgbClr val="0D71BC"/>
                          </a:solidFill>
                          <a:effectLst/>
                          <a:latin typeface="Source Sans Pro" panose="020B0503030403020204" pitchFamily="34" charset="0"/>
                          <a:ea typeface="Source Sans Pro" panose="020B0503030403020204" pitchFamily="34" charset="0"/>
                        </a:rPr>
                        <a:t>Move Forward</a:t>
                      </a:r>
                      <a:endParaRPr lang="en-US" sz="2800" b="0" i="0" dirty="0">
                        <a:solidFill>
                          <a:srgbClr val="0D71BC"/>
                        </a:solidFill>
                        <a:effectLst/>
                        <a:latin typeface="Source Sans Pro" panose="020B0503030403020204" pitchFamily="34" charset="0"/>
                        <a:ea typeface="Source Sans Pro" panose="020B0503030403020204" pitchFamily="34" charset="0"/>
                        <a:cs typeface="Times New Roman" panose="02020603050405020304" pitchFamily="18" charset="0"/>
                      </a:endParaRPr>
                    </a:p>
                  </a:txBody>
                  <a:tcPr anchor="ctr"/>
                </a:tc>
                <a:tc>
                  <a:txBody>
                    <a:bodyPr/>
                    <a:lstStyle/>
                    <a:p>
                      <a:pPr marL="0" marR="0" lvl="0" indent="0" algn="l" defTabSz="914400" rtl="0" eaLnBrk="1" fontAlgn="auto" latinLnBrk="0" hangingPunct="1">
                        <a:lnSpc>
                          <a:spcPct val="100000"/>
                        </a:lnSpc>
                        <a:spcBef>
                          <a:spcPts val="0"/>
                        </a:spcBef>
                        <a:spcAft>
                          <a:spcPts val="1200"/>
                        </a:spcAft>
                        <a:buClr>
                          <a:srgbClr val="000000"/>
                        </a:buClr>
                        <a:buSzTx/>
                        <a:buFont typeface="Arial"/>
                        <a:buNone/>
                        <a:tabLst/>
                        <a:defRPr/>
                      </a:pPr>
                      <a:r>
                        <a:rPr lang="en-US" sz="2800" b="0" i="0" dirty="0">
                          <a:solidFill>
                            <a:srgbClr val="0D71BC"/>
                          </a:solidFill>
                          <a:effectLst/>
                          <a:latin typeface="Source Sans Pro" panose="020B0503030403020204" pitchFamily="34" charset="0"/>
                          <a:ea typeface="Source Sans Pro" panose="020B0503030403020204" pitchFamily="34" charset="0"/>
                        </a:rPr>
                        <a:t>Borderline</a:t>
                      </a:r>
                      <a:endParaRPr lang="en-US" sz="2800" b="0" i="0" dirty="0">
                        <a:solidFill>
                          <a:srgbClr val="0D71BC"/>
                        </a:solidFill>
                        <a:effectLst/>
                        <a:latin typeface="Source Sans Pro" panose="020B0503030403020204" pitchFamily="34" charset="0"/>
                        <a:ea typeface="Source Sans Pro" panose="020B0503030403020204" pitchFamily="34" charset="0"/>
                        <a:cs typeface="Times New Roman" panose="02020603050405020304" pitchFamily="18" charset="0"/>
                      </a:endParaRPr>
                    </a:p>
                  </a:txBody>
                  <a:tcPr anchor="ctr"/>
                </a:tc>
                <a:tc>
                  <a:txBody>
                    <a:bodyPr/>
                    <a:lstStyle/>
                    <a:p>
                      <a:pPr marL="0" marR="0">
                        <a:spcBef>
                          <a:spcPts val="0"/>
                        </a:spcBef>
                        <a:spcAft>
                          <a:spcPts val="1200"/>
                        </a:spcAft>
                      </a:pPr>
                      <a:r>
                        <a:rPr lang="en-US" sz="2800" b="1" i="0" dirty="0">
                          <a:solidFill>
                            <a:srgbClr val="0D71BC"/>
                          </a:solidFill>
                          <a:effectLst/>
                          <a:latin typeface="Source Sans Pro" panose="020B0503030403020204" pitchFamily="34" charset="0"/>
                          <a:ea typeface="Source Sans Pro" panose="020B0503030403020204" pitchFamily="34" charset="0"/>
                        </a:rPr>
                        <a:t>Tiebreaker needed</a:t>
                      </a:r>
                      <a:endParaRPr lang="en-US" sz="2800" b="1" i="0" dirty="0">
                        <a:solidFill>
                          <a:srgbClr val="0D71BC"/>
                        </a:solidFill>
                        <a:effectLst/>
                        <a:latin typeface="Source Sans Pro" panose="020B0503030403020204" pitchFamily="34" charset="0"/>
                        <a:ea typeface="Source Sans Pro" panose="020B0503030403020204" pitchFamily="34" charset="0"/>
                        <a:cs typeface="Times New Roman" panose="02020603050405020304" pitchFamily="18" charset="0"/>
                      </a:endParaRPr>
                    </a:p>
                  </a:txBody>
                  <a:tcPr anchor="ctr">
                    <a:solidFill>
                      <a:schemeClr val="accent1">
                        <a:lumMod val="20000"/>
                        <a:lumOff val="80000"/>
                      </a:schemeClr>
                    </a:solidFill>
                  </a:tcPr>
                </a:tc>
                <a:extLst>
                  <a:ext uri="{0D108BD9-81ED-4DB2-BD59-A6C34878D82A}">
                    <a16:rowId xmlns:a16="http://schemas.microsoft.com/office/drawing/2014/main" val="1133187308"/>
                  </a:ext>
                </a:extLst>
              </a:tr>
              <a:tr h="911312">
                <a:tc>
                  <a:txBody>
                    <a:bodyPr/>
                    <a:lstStyle/>
                    <a:p>
                      <a:pPr marL="0" marR="0">
                        <a:spcBef>
                          <a:spcPts val="0"/>
                        </a:spcBef>
                        <a:spcAft>
                          <a:spcPts val="1200"/>
                        </a:spcAft>
                      </a:pPr>
                      <a:r>
                        <a:rPr lang="en-US" sz="2800" b="0" i="0">
                          <a:solidFill>
                            <a:srgbClr val="0D71BC"/>
                          </a:solidFill>
                          <a:effectLst/>
                          <a:latin typeface="Source Sans Pro" panose="020B0503030403020204" pitchFamily="34" charset="0"/>
                          <a:ea typeface="Source Sans Pro" panose="020B0503030403020204" pitchFamily="34" charset="0"/>
                        </a:rPr>
                        <a:t>Move Forward</a:t>
                      </a:r>
                      <a:endParaRPr lang="en-US" sz="2800" b="0" i="0">
                        <a:solidFill>
                          <a:srgbClr val="0D71BC"/>
                        </a:solidFill>
                        <a:effectLst/>
                        <a:latin typeface="Source Sans Pro" panose="020B0503030403020204" pitchFamily="34" charset="0"/>
                        <a:ea typeface="Source Sans Pro" panose="020B0503030403020204" pitchFamily="34" charset="0"/>
                        <a:cs typeface="Times New Roman" panose="02020603050405020304" pitchFamily="18" charset="0"/>
                      </a:endParaRPr>
                    </a:p>
                  </a:txBody>
                  <a:tcPr anchor="ctr"/>
                </a:tc>
                <a:tc>
                  <a:txBody>
                    <a:bodyPr/>
                    <a:lstStyle/>
                    <a:p>
                      <a:pPr marL="0" marR="0">
                        <a:spcBef>
                          <a:spcPts val="0"/>
                        </a:spcBef>
                        <a:spcAft>
                          <a:spcPts val="1200"/>
                        </a:spcAft>
                      </a:pPr>
                      <a:r>
                        <a:rPr lang="en-US" sz="2800" b="0" i="0" dirty="0">
                          <a:solidFill>
                            <a:srgbClr val="0D71BC"/>
                          </a:solidFill>
                          <a:effectLst/>
                          <a:latin typeface="Source Sans Pro" panose="020B0503030403020204" pitchFamily="34" charset="0"/>
                          <a:ea typeface="Source Sans Pro" panose="020B0503030403020204" pitchFamily="34" charset="0"/>
                        </a:rPr>
                        <a:t>Does Not Move Forward</a:t>
                      </a:r>
                      <a:endParaRPr lang="en-US" sz="2800" b="0" i="0" dirty="0">
                        <a:solidFill>
                          <a:srgbClr val="0D71BC"/>
                        </a:solidFill>
                        <a:effectLst/>
                        <a:latin typeface="Source Sans Pro" panose="020B0503030403020204" pitchFamily="34" charset="0"/>
                        <a:ea typeface="Source Sans Pro" panose="020B0503030403020204" pitchFamily="34" charset="0"/>
                        <a:cs typeface="Times New Roman" panose="02020603050405020304" pitchFamily="18" charset="0"/>
                      </a:endParaRPr>
                    </a:p>
                  </a:txBody>
                  <a:tcPr anchor="ctr"/>
                </a:tc>
                <a:tc>
                  <a:txBody>
                    <a:bodyPr/>
                    <a:lstStyle/>
                    <a:p>
                      <a:pPr marL="0" marR="0">
                        <a:spcBef>
                          <a:spcPts val="0"/>
                        </a:spcBef>
                        <a:spcAft>
                          <a:spcPts val="1200"/>
                        </a:spcAft>
                      </a:pPr>
                      <a:r>
                        <a:rPr lang="en-US" sz="2800" b="1" i="0" dirty="0">
                          <a:solidFill>
                            <a:srgbClr val="0D71BC"/>
                          </a:solidFill>
                          <a:effectLst/>
                          <a:latin typeface="Source Sans Pro" panose="020B0503030403020204" pitchFamily="34" charset="0"/>
                          <a:ea typeface="Source Sans Pro" panose="020B0503030403020204" pitchFamily="34" charset="0"/>
                        </a:rPr>
                        <a:t>Tiebreaker needed</a:t>
                      </a:r>
                      <a:endParaRPr lang="en-US" sz="2800" b="1" i="0" dirty="0">
                        <a:solidFill>
                          <a:srgbClr val="0D71BC"/>
                        </a:solidFill>
                        <a:effectLst/>
                        <a:latin typeface="Source Sans Pro" panose="020B0503030403020204" pitchFamily="34" charset="0"/>
                        <a:ea typeface="Source Sans Pro" panose="020B0503030403020204" pitchFamily="34" charset="0"/>
                        <a:cs typeface="Times New Roman" panose="02020603050405020304" pitchFamily="18" charset="0"/>
                      </a:endParaRPr>
                    </a:p>
                  </a:txBody>
                  <a:tcPr anchor="ctr">
                    <a:solidFill>
                      <a:schemeClr val="accent1">
                        <a:lumMod val="20000"/>
                        <a:lumOff val="80000"/>
                      </a:schemeClr>
                    </a:solidFill>
                  </a:tcPr>
                </a:tc>
                <a:extLst>
                  <a:ext uri="{0D108BD9-81ED-4DB2-BD59-A6C34878D82A}">
                    <a16:rowId xmlns:a16="http://schemas.microsoft.com/office/drawing/2014/main" val="2891183938"/>
                  </a:ext>
                </a:extLst>
              </a:tr>
              <a:tr h="911312">
                <a:tc>
                  <a:txBody>
                    <a:bodyPr/>
                    <a:lstStyle/>
                    <a:p>
                      <a:pPr marL="0" marR="0">
                        <a:spcBef>
                          <a:spcPts val="0"/>
                        </a:spcBef>
                        <a:spcAft>
                          <a:spcPts val="1200"/>
                        </a:spcAft>
                      </a:pPr>
                      <a:r>
                        <a:rPr lang="en-US" sz="2800" b="0" i="0" dirty="0">
                          <a:solidFill>
                            <a:srgbClr val="0D71BC"/>
                          </a:solidFill>
                          <a:effectLst/>
                          <a:latin typeface="Source Sans Pro" panose="020B0503030403020204" pitchFamily="34" charset="0"/>
                          <a:ea typeface="Source Sans Pro" panose="020B0503030403020204" pitchFamily="34" charset="0"/>
                        </a:rPr>
                        <a:t>Borderline</a:t>
                      </a:r>
                      <a:endParaRPr lang="en-US" sz="2800" b="0" i="0" dirty="0">
                        <a:solidFill>
                          <a:srgbClr val="0D71BC"/>
                        </a:solidFill>
                        <a:effectLst/>
                        <a:latin typeface="Source Sans Pro" panose="020B0503030403020204" pitchFamily="34" charset="0"/>
                        <a:ea typeface="Source Sans Pro" panose="020B0503030403020204" pitchFamily="34" charset="0"/>
                        <a:cs typeface="Times New Roman" panose="02020603050405020304" pitchFamily="18" charset="0"/>
                      </a:endParaRPr>
                    </a:p>
                  </a:txBody>
                  <a:tcPr anchor="ctr"/>
                </a:tc>
                <a:tc>
                  <a:txBody>
                    <a:bodyPr/>
                    <a:lstStyle/>
                    <a:p>
                      <a:pPr marL="0" marR="0" lvl="0" indent="0" algn="l" defTabSz="914400" rtl="0" eaLnBrk="1" fontAlgn="auto" latinLnBrk="0" hangingPunct="1">
                        <a:lnSpc>
                          <a:spcPct val="100000"/>
                        </a:lnSpc>
                        <a:spcBef>
                          <a:spcPts val="0"/>
                        </a:spcBef>
                        <a:spcAft>
                          <a:spcPts val="1200"/>
                        </a:spcAft>
                        <a:buClr>
                          <a:srgbClr val="000000"/>
                        </a:buClr>
                        <a:buSzTx/>
                        <a:buFont typeface="Arial"/>
                        <a:buNone/>
                        <a:tabLst/>
                        <a:defRPr/>
                      </a:pPr>
                      <a:r>
                        <a:rPr lang="en-US" sz="2800" b="0" i="0" dirty="0">
                          <a:solidFill>
                            <a:srgbClr val="0D71BC"/>
                          </a:solidFill>
                          <a:effectLst/>
                          <a:latin typeface="Source Sans Pro" panose="020B0503030403020204" pitchFamily="34" charset="0"/>
                          <a:ea typeface="Source Sans Pro" panose="020B0503030403020204" pitchFamily="34" charset="0"/>
                        </a:rPr>
                        <a:t>Borderline</a:t>
                      </a:r>
                      <a:endParaRPr lang="en-US" sz="2800" b="0" i="0" dirty="0">
                        <a:solidFill>
                          <a:srgbClr val="0D71BC"/>
                        </a:solidFill>
                        <a:effectLst/>
                        <a:latin typeface="Source Sans Pro" panose="020B0503030403020204" pitchFamily="34" charset="0"/>
                        <a:ea typeface="Source Sans Pro" panose="020B0503030403020204" pitchFamily="34" charset="0"/>
                        <a:cs typeface="Times New Roman" panose="02020603050405020304" pitchFamily="18" charset="0"/>
                      </a:endParaRPr>
                    </a:p>
                  </a:txBody>
                  <a:tcPr anchor="ctr"/>
                </a:tc>
                <a:tc>
                  <a:txBody>
                    <a:bodyPr/>
                    <a:lstStyle/>
                    <a:p>
                      <a:pPr marL="0" marR="0">
                        <a:spcBef>
                          <a:spcPts val="0"/>
                        </a:spcBef>
                        <a:spcAft>
                          <a:spcPts val="1200"/>
                        </a:spcAft>
                      </a:pPr>
                      <a:r>
                        <a:rPr lang="en-US" sz="2800" b="0" i="0" dirty="0">
                          <a:solidFill>
                            <a:srgbClr val="0D71BC"/>
                          </a:solidFill>
                          <a:effectLst/>
                          <a:latin typeface="Source Sans Pro" panose="020B0503030403020204" pitchFamily="34" charset="0"/>
                          <a:ea typeface="Source Sans Pro" panose="020B0503030403020204" pitchFamily="34" charset="0"/>
                        </a:rPr>
                        <a:t>Does Not Move Forward</a:t>
                      </a:r>
                      <a:endParaRPr lang="en-US" sz="2800" b="0" i="0" dirty="0">
                        <a:solidFill>
                          <a:srgbClr val="0D71BC"/>
                        </a:solidFill>
                        <a:effectLst/>
                        <a:latin typeface="Source Sans Pro" panose="020B0503030403020204" pitchFamily="34" charset="0"/>
                        <a:ea typeface="Source Sans Pro" panose="020B0503030403020204" pitchFamily="34" charset="0"/>
                        <a:cs typeface="Times New Roman" panose="02020603050405020304" pitchFamily="18" charset="0"/>
                      </a:endParaRPr>
                    </a:p>
                  </a:txBody>
                  <a:tcPr anchor="ctr"/>
                </a:tc>
                <a:extLst>
                  <a:ext uri="{0D108BD9-81ED-4DB2-BD59-A6C34878D82A}">
                    <a16:rowId xmlns:a16="http://schemas.microsoft.com/office/drawing/2014/main" val="1535287431"/>
                  </a:ext>
                </a:extLst>
              </a:tr>
              <a:tr h="911312">
                <a:tc>
                  <a:txBody>
                    <a:bodyPr/>
                    <a:lstStyle/>
                    <a:p>
                      <a:pPr marL="0" marR="0" lvl="0" indent="0" algn="l" defTabSz="914400" rtl="0" eaLnBrk="1" fontAlgn="auto" latinLnBrk="0" hangingPunct="1">
                        <a:lnSpc>
                          <a:spcPct val="100000"/>
                        </a:lnSpc>
                        <a:spcBef>
                          <a:spcPts val="0"/>
                        </a:spcBef>
                        <a:spcAft>
                          <a:spcPts val="1200"/>
                        </a:spcAft>
                        <a:buClr>
                          <a:srgbClr val="000000"/>
                        </a:buClr>
                        <a:buSzTx/>
                        <a:buFont typeface="Arial"/>
                        <a:buNone/>
                        <a:tabLst/>
                        <a:defRPr/>
                      </a:pPr>
                      <a:r>
                        <a:rPr lang="en-US" sz="2800" b="0" i="0" dirty="0">
                          <a:solidFill>
                            <a:srgbClr val="0D71BC"/>
                          </a:solidFill>
                          <a:effectLst/>
                          <a:latin typeface="Source Sans Pro" panose="020B0503030403020204" pitchFamily="34" charset="0"/>
                          <a:ea typeface="Source Sans Pro" panose="020B0503030403020204" pitchFamily="34" charset="0"/>
                        </a:rPr>
                        <a:t>Borderline</a:t>
                      </a:r>
                      <a:endParaRPr lang="en-US" sz="2800" b="0" i="0" dirty="0">
                        <a:solidFill>
                          <a:srgbClr val="0D71BC"/>
                        </a:solidFill>
                        <a:effectLst/>
                        <a:latin typeface="Source Sans Pro" panose="020B0503030403020204" pitchFamily="34" charset="0"/>
                        <a:ea typeface="Source Sans Pro" panose="020B0503030403020204" pitchFamily="34" charset="0"/>
                        <a:cs typeface="Times New Roman" panose="02020603050405020304" pitchFamily="18" charset="0"/>
                      </a:endParaRPr>
                    </a:p>
                  </a:txBody>
                  <a:tcPr anchor="ctr"/>
                </a:tc>
                <a:tc>
                  <a:txBody>
                    <a:bodyPr/>
                    <a:lstStyle/>
                    <a:p>
                      <a:pPr marL="0" marR="0">
                        <a:spcBef>
                          <a:spcPts val="0"/>
                        </a:spcBef>
                        <a:spcAft>
                          <a:spcPts val="1200"/>
                        </a:spcAft>
                      </a:pPr>
                      <a:r>
                        <a:rPr lang="en-US" sz="2800" b="0" i="0">
                          <a:solidFill>
                            <a:srgbClr val="0D71BC"/>
                          </a:solidFill>
                          <a:effectLst/>
                          <a:latin typeface="Source Sans Pro" panose="020B0503030403020204" pitchFamily="34" charset="0"/>
                          <a:ea typeface="Source Sans Pro" panose="020B0503030403020204" pitchFamily="34" charset="0"/>
                        </a:rPr>
                        <a:t>Does Not Move Forward</a:t>
                      </a:r>
                      <a:endParaRPr lang="en-US" sz="2800" b="0" i="0">
                        <a:solidFill>
                          <a:srgbClr val="0D71BC"/>
                        </a:solidFill>
                        <a:effectLst/>
                        <a:latin typeface="Source Sans Pro" panose="020B0503030403020204" pitchFamily="34" charset="0"/>
                        <a:ea typeface="Source Sans Pro" panose="020B0503030403020204" pitchFamily="34" charset="0"/>
                        <a:cs typeface="Times New Roman" panose="02020603050405020304" pitchFamily="18" charset="0"/>
                      </a:endParaRPr>
                    </a:p>
                  </a:txBody>
                  <a:tcPr anchor="ctr"/>
                </a:tc>
                <a:tc>
                  <a:txBody>
                    <a:bodyPr/>
                    <a:lstStyle/>
                    <a:p>
                      <a:pPr marL="0" marR="0">
                        <a:spcBef>
                          <a:spcPts val="0"/>
                        </a:spcBef>
                        <a:spcAft>
                          <a:spcPts val="1200"/>
                        </a:spcAft>
                      </a:pPr>
                      <a:r>
                        <a:rPr lang="en-US" sz="2800" b="0" i="0">
                          <a:solidFill>
                            <a:srgbClr val="0D71BC"/>
                          </a:solidFill>
                          <a:effectLst/>
                          <a:latin typeface="Source Sans Pro" panose="020B0503030403020204" pitchFamily="34" charset="0"/>
                          <a:ea typeface="Source Sans Pro" panose="020B0503030403020204" pitchFamily="34" charset="0"/>
                        </a:rPr>
                        <a:t>Does Not Move Forward</a:t>
                      </a:r>
                      <a:endParaRPr lang="en-US" sz="2800" b="0" i="0">
                        <a:solidFill>
                          <a:srgbClr val="0D71BC"/>
                        </a:solidFill>
                        <a:effectLst/>
                        <a:latin typeface="Source Sans Pro" panose="020B0503030403020204" pitchFamily="34" charset="0"/>
                        <a:ea typeface="Source Sans Pro" panose="020B0503030403020204" pitchFamily="34" charset="0"/>
                        <a:cs typeface="Times New Roman" panose="02020603050405020304" pitchFamily="18" charset="0"/>
                      </a:endParaRPr>
                    </a:p>
                  </a:txBody>
                  <a:tcPr anchor="ctr"/>
                </a:tc>
                <a:extLst>
                  <a:ext uri="{0D108BD9-81ED-4DB2-BD59-A6C34878D82A}">
                    <a16:rowId xmlns:a16="http://schemas.microsoft.com/office/drawing/2014/main" val="3156454945"/>
                  </a:ext>
                </a:extLst>
              </a:tr>
              <a:tr h="911312">
                <a:tc>
                  <a:txBody>
                    <a:bodyPr/>
                    <a:lstStyle/>
                    <a:p>
                      <a:pPr marL="0" marR="0">
                        <a:spcBef>
                          <a:spcPts val="0"/>
                        </a:spcBef>
                        <a:spcAft>
                          <a:spcPts val="1200"/>
                        </a:spcAft>
                      </a:pPr>
                      <a:r>
                        <a:rPr lang="en-US" sz="2800" b="0" i="0" dirty="0">
                          <a:solidFill>
                            <a:srgbClr val="0D71BC"/>
                          </a:solidFill>
                          <a:effectLst/>
                          <a:latin typeface="Source Sans Pro" panose="020B0503030403020204" pitchFamily="34" charset="0"/>
                          <a:ea typeface="Source Sans Pro" panose="020B0503030403020204" pitchFamily="34" charset="0"/>
                        </a:rPr>
                        <a:t>Does Not Move Forward</a:t>
                      </a:r>
                      <a:endParaRPr lang="en-US" sz="2800" b="0" i="0" dirty="0">
                        <a:solidFill>
                          <a:srgbClr val="0D71BC"/>
                        </a:solidFill>
                        <a:effectLst/>
                        <a:latin typeface="Source Sans Pro" panose="020B0503030403020204" pitchFamily="34" charset="0"/>
                        <a:ea typeface="Source Sans Pro" panose="020B0503030403020204" pitchFamily="34" charset="0"/>
                        <a:cs typeface="Times New Roman" panose="02020603050405020304" pitchFamily="18" charset="0"/>
                      </a:endParaRPr>
                    </a:p>
                  </a:txBody>
                  <a:tcPr anchor="ctr"/>
                </a:tc>
                <a:tc>
                  <a:txBody>
                    <a:bodyPr/>
                    <a:lstStyle/>
                    <a:p>
                      <a:pPr marL="0" marR="0">
                        <a:spcBef>
                          <a:spcPts val="0"/>
                        </a:spcBef>
                        <a:spcAft>
                          <a:spcPts val="1200"/>
                        </a:spcAft>
                      </a:pPr>
                      <a:r>
                        <a:rPr lang="en-US" sz="2800" b="0" i="0" dirty="0">
                          <a:solidFill>
                            <a:srgbClr val="0D71BC"/>
                          </a:solidFill>
                          <a:effectLst/>
                          <a:latin typeface="Source Sans Pro" panose="020B0503030403020204" pitchFamily="34" charset="0"/>
                          <a:ea typeface="Source Sans Pro" panose="020B0503030403020204" pitchFamily="34" charset="0"/>
                        </a:rPr>
                        <a:t>Does Not Move Forward</a:t>
                      </a:r>
                      <a:endParaRPr lang="en-US" sz="2800" b="0" i="0" dirty="0">
                        <a:solidFill>
                          <a:srgbClr val="0D71BC"/>
                        </a:solidFill>
                        <a:effectLst/>
                        <a:latin typeface="Source Sans Pro" panose="020B0503030403020204" pitchFamily="34" charset="0"/>
                        <a:ea typeface="Source Sans Pro" panose="020B0503030403020204" pitchFamily="34" charset="0"/>
                        <a:cs typeface="Times New Roman" panose="02020603050405020304" pitchFamily="18" charset="0"/>
                      </a:endParaRPr>
                    </a:p>
                  </a:txBody>
                  <a:tcPr anchor="ctr"/>
                </a:tc>
                <a:tc>
                  <a:txBody>
                    <a:bodyPr/>
                    <a:lstStyle/>
                    <a:p>
                      <a:pPr marL="0" marR="0">
                        <a:spcBef>
                          <a:spcPts val="0"/>
                        </a:spcBef>
                        <a:spcAft>
                          <a:spcPts val="1200"/>
                        </a:spcAft>
                      </a:pPr>
                      <a:r>
                        <a:rPr lang="en-US" sz="2800" b="0" i="0" dirty="0">
                          <a:solidFill>
                            <a:srgbClr val="0D71BC"/>
                          </a:solidFill>
                          <a:effectLst/>
                          <a:latin typeface="Source Sans Pro" panose="020B0503030403020204" pitchFamily="34" charset="0"/>
                          <a:ea typeface="Source Sans Pro" panose="020B0503030403020204" pitchFamily="34" charset="0"/>
                        </a:rPr>
                        <a:t>Does Not Move Forward</a:t>
                      </a:r>
                      <a:endParaRPr lang="en-US" sz="2800" b="0" i="0" dirty="0">
                        <a:solidFill>
                          <a:srgbClr val="0D71BC"/>
                        </a:solidFill>
                        <a:effectLst/>
                        <a:latin typeface="Source Sans Pro" panose="020B0503030403020204" pitchFamily="34" charset="0"/>
                        <a:ea typeface="Source Sans Pro" panose="020B0503030403020204" pitchFamily="34" charset="0"/>
                        <a:cs typeface="Times New Roman" panose="02020603050405020304" pitchFamily="18" charset="0"/>
                      </a:endParaRPr>
                    </a:p>
                  </a:txBody>
                  <a:tcPr anchor="ctr"/>
                </a:tc>
                <a:extLst>
                  <a:ext uri="{0D108BD9-81ED-4DB2-BD59-A6C34878D82A}">
                    <a16:rowId xmlns:a16="http://schemas.microsoft.com/office/drawing/2014/main" val="1288463046"/>
                  </a:ext>
                </a:extLst>
              </a:tr>
            </a:tbl>
          </a:graphicData>
        </a:graphic>
      </p:graphicFrame>
      <p:sp>
        <p:nvSpPr>
          <p:cNvPr id="4" name="Title 3">
            <a:extLst>
              <a:ext uri="{FF2B5EF4-FFF2-40B4-BE49-F238E27FC236}">
                <a16:creationId xmlns:a16="http://schemas.microsoft.com/office/drawing/2014/main" id="{ABA30E43-198E-BF4E-8E2E-FA9D41219D8D}"/>
              </a:ext>
            </a:extLst>
          </p:cNvPr>
          <p:cNvSpPr>
            <a:spLocks noGrp="1"/>
          </p:cNvSpPr>
          <p:nvPr>
            <p:ph type="title"/>
          </p:nvPr>
        </p:nvSpPr>
        <p:spPr/>
        <p:txBody>
          <a:bodyPr/>
          <a:lstStyle/>
          <a:p>
            <a:r>
              <a:rPr lang="en-US" dirty="0"/>
              <a:t>Outcomes</a:t>
            </a:r>
          </a:p>
        </p:txBody>
      </p:sp>
      <p:sp>
        <p:nvSpPr>
          <p:cNvPr id="2" name="TextBox 1">
            <a:extLst>
              <a:ext uri="{FF2B5EF4-FFF2-40B4-BE49-F238E27FC236}">
                <a16:creationId xmlns:a16="http://schemas.microsoft.com/office/drawing/2014/main" id="{524DE548-F580-CB49-95DA-D98F5B0DB6F7}"/>
              </a:ext>
            </a:extLst>
          </p:cNvPr>
          <p:cNvSpPr txBox="1"/>
          <p:nvPr/>
        </p:nvSpPr>
        <p:spPr>
          <a:xfrm>
            <a:off x="10039351" y="1389050"/>
            <a:ext cx="5600700" cy="954107"/>
          </a:xfrm>
          <a:prstGeom prst="rect">
            <a:avLst/>
          </a:prstGeom>
          <a:solidFill>
            <a:schemeClr val="accent1">
              <a:lumMod val="20000"/>
              <a:lumOff val="80000"/>
            </a:schemeClr>
          </a:solidFill>
          <a:ln w="38100">
            <a:solidFill>
              <a:srgbClr val="0D71BC"/>
            </a:solidFill>
          </a:ln>
        </p:spPr>
        <p:txBody>
          <a:bodyPr wrap="square" rtlCol="0">
            <a:spAutoFit/>
          </a:bodyPr>
          <a:lstStyle/>
          <a:p>
            <a:r>
              <a:rPr lang="en-US" sz="2800" b="1" dirty="0">
                <a:solidFill>
                  <a:srgbClr val="0D71BC"/>
                </a:solidFill>
                <a:latin typeface="Source Sans Pro" panose="020B0503030403020204" pitchFamily="34" charset="0"/>
                <a:ea typeface="Source Sans Pro" panose="020B0503030403020204" pitchFamily="34" charset="0"/>
              </a:rPr>
              <a:t>If Tiebreaker, a 3</a:t>
            </a:r>
            <a:r>
              <a:rPr lang="en-US" sz="2800" b="1" baseline="30000" dirty="0">
                <a:solidFill>
                  <a:srgbClr val="0D71BC"/>
                </a:solidFill>
                <a:latin typeface="Source Sans Pro" panose="020B0503030403020204" pitchFamily="34" charset="0"/>
                <a:ea typeface="Source Sans Pro" panose="020B0503030403020204" pitchFamily="34" charset="0"/>
              </a:rPr>
              <a:t>rd</a:t>
            </a:r>
            <a:r>
              <a:rPr lang="en-US" sz="2800" b="1" dirty="0">
                <a:solidFill>
                  <a:srgbClr val="0D71BC"/>
                </a:solidFill>
                <a:latin typeface="Source Sans Pro" panose="020B0503030403020204" pitchFamily="34" charset="0"/>
                <a:ea typeface="Source Sans Pro" panose="020B0503030403020204" pitchFamily="34" charset="0"/>
              </a:rPr>
              <a:t> SME makes final decision</a:t>
            </a: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283"/>
        <p:cNvGrpSpPr/>
        <p:nvPr/>
      </p:nvGrpSpPr>
      <p:grpSpPr>
        <a:xfrm>
          <a:off x="0" y="0"/>
          <a:ext cx="0" cy="0"/>
          <a:chOff x="0" y="0"/>
          <a:chExt cx="0" cy="0"/>
        </a:xfrm>
      </p:grpSpPr>
      <p:sp>
        <p:nvSpPr>
          <p:cNvPr id="284" name="Google Shape;284;p51"/>
          <p:cNvSpPr txBox="1">
            <a:spLocks noGrp="1"/>
          </p:cNvSpPr>
          <p:nvPr>
            <p:ph type="title"/>
          </p:nvPr>
        </p:nvSpPr>
        <p:spPr/>
        <p:txBody>
          <a:bodyPr/>
          <a:lstStyle/>
          <a:p>
            <a:pPr lvl="0"/>
            <a:r>
              <a:rPr lang="en-US" dirty="0"/>
              <a:t>Logistics</a:t>
            </a:r>
          </a:p>
        </p:txBody>
      </p:sp>
      <p:sp>
        <p:nvSpPr>
          <p:cNvPr id="11" name="Text Placeholder 10">
            <a:extLst>
              <a:ext uri="{FF2B5EF4-FFF2-40B4-BE49-F238E27FC236}">
                <a16:creationId xmlns:a16="http://schemas.microsoft.com/office/drawing/2014/main" id="{A35CA4F9-BD7F-8747-B8C5-97794B155E72}"/>
              </a:ext>
            </a:extLst>
          </p:cNvPr>
          <p:cNvSpPr>
            <a:spLocks noGrp="1"/>
          </p:cNvSpPr>
          <p:nvPr>
            <p:ph type="body" idx="1"/>
          </p:nvPr>
        </p:nvSpPr>
        <p:spPr/>
        <p:txBody>
          <a:bodyPr>
            <a:normAutofit fontScale="92500" lnSpcReduction="10000"/>
          </a:bodyPr>
          <a:lstStyle/>
          <a:p>
            <a:r>
              <a:rPr lang="en-US" b="1" dirty="0"/>
              <a:t>&lt;REPLACE THIS CONTENT WITH CUSTOM CONTENT&gt;</a:t>
            </a:r>
          </a:p>
          <a:p>
            <a:r>
              <a:rPr lang="en-US" dirty="0"/>
              <a:t>SME Resume Review Training</a:t>
            </a:r>
          </a:p>
          <a:p>
            <a:pPr lvl="1"/>
            <a:r>
              <a:rPr lang="en-US" dirty="0"/>
              <a:t>May 3 (Friday): 1:00–3:00 EDT </a:t>
            </a:r>
          </a:p>
          <a:p>
            <a:pPr lvl="1"/>
            <a:r>
              <a:rPr lang="en-US" dirty="0"/>
              <a:t>May 6 (Monday): 10:00–12:00 EDT (stay after to review real resumes)</a:t>
            </a:r>
          </a:p>
          <a:p>
            <a:pPr lvl="1"/>
            <a:r>
              <a:rPr lang="en-US" b="1" dirty="0"/>
              <a:t>Required for all SMEs</a:t>
            </a:r>
          </a:p>
          <a:p>
            <a:r>
              <a:rPr lang="en-US" dirty="0"/>
              <a:t>Resume Review: May 6–10 (Sandy, Joyce, Evan, Keith)</a:t>
            </a:r>
          </a:p>
          <a:p>
            <a:r>
              <a:rPr lang="en-US" dirty="0"/>
              <a:t>Resume Review Tie Breaker: May 15–17 (Tom, Kashif)</a:t>
            </a: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307"/>
        <p:cNvGrpSpPr/>
        <p:nvPr/>
      </p:nvGrpSpPr>
      <p:grpSpPr>
        <a:xfrm>
          <a:off x="0" y="0"/>
          <a:ext cx="0" cy="0"/>
          <a:chOff x="0" y="0"/>
          <a:chExt cx="0" cy="0"/>
        </a:xfrm>
      </p:grpSpPr>
      <p:sp>
        <p:nvSpPr>
          <p:cNvPr id="2" name="Text Placeholder 1">
            <a:extLst>
              <a:ext uri="{FF2B5EF4-FFF2-40B4-BE49-F238E27FC236}">
                <a16:creationId xmlns:a16="http://schemas.microsoft.com/office/drawing/2014/main" id="{869287C3-7579-1A46-84D5-F80BC36BAECA}"/>
              </a:ext>
            </a:extLst>
          </p:cNvPr>
          <p:cNvSpPr>
            <a:spLocks noGrp="1"/>
          </p:cNvSpPr>
          <p:nvPr>
            <p:ph type="body" idx="1"/>
          </p:nvPr>
        </p:nvSpPr>
        <p:spPr/>
        <p:txBody>
          <a:bodyPr/>
          <a:lstStyle/>
          <a:p>
            <a:r>
              <a:rPr lang="en-US" dirty="0"/>
              <a:t>The End</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99"/>
        <p:cNvGrpSpPr/>
        <p:nvPr/>
      </p:nvGrpSpPr>
      <p:grpSpPr>
        <a:xfrm>
          <a:off x="0" y="0"/>
          <a:ext cx="0" cy="0"/>
          <a:chOff x="0" y="0"/>
          <a:chExt cx="0" cy="0"/>
        </a:xfrm>
      </p:grpSpPr>
      <p:sp>
        <p:nvSpPr>
          <p:cNvPr id="100" name="Google Shape;100;p25"/>
          <p:cNvSpPr txBox="1">
            <a:spLocks noGrp="1"/>
          </p:cNvSpPr>
          <p:nvPr>
            <p:ph type="title"/>
          </p:nvPr>
        </p:nvSpPr>
        <p:spPr>
          <a:prstGeom prst="rect">
            <a:avLst/>
          </a:prstGeom>
          <a:noFill/>
          <a:ln>
            <a:noFill/>
          </a:ln>
        </p:spPr>
        <p:txBody>
          <a:bodyPr spcFirstLastPara="1" wrap="square" lIns="91425" tIns="45700" rIns="91425" bIns="45700" anchor="t" anchorCtr="0">
            <a:noAutofit/>
          </a:bodyPr>
          <a:lstStyle/>
          <a:p>
            <a:r>
              <a:rPr lang="en-US" dirty="0"/>
              <a:t>Multi-Hurdle SME Assessment Process</a:t>
            </a:r>
            <a:endParaRPr dirty="0"/>
          </a:p>
        </p:txBody>
      </p:sp>
      <p:pic>
        <p:nvPicPr>
          <p:cNvPr id="103" name="Google Shape;103;p25"/>
          <p:cNvPicPr preferRelativeResize="0"/>
          <p:nvPr/>
        </p:nvPicPr>
        <p:blipFill rotWithShape="1">
          <a:blip r:embed="rId3">
            <a:alphaModFix/>
          </a:blip>
          <a:srcRect l="2248" r="2248"/>
          <a:stretch/>
        </p:blipFill>
        <p:spPr>
          <a:xfrm>
            <a:off x="620642" y="2014107"/>
            <a:ext cx="16080981" cy="4830966"/>
          </a:xfrm>
          <a:prstGeom prst="rect">
            <a:avLst/>
          </a:prstGeom>
          <a:noFill/>
          <a:ln>
            <a:noFill/>
          </a:ln>
        </p:spPr>
      </p:pic>
      <p:sp>
        <p:nvSpPr>
          <p:cNvPr id="101" name="Google Shape;101;p25"/>
          <p:cNvSpPr txBox="1"/>
          <p:nvPr/>
        </p:nvSpPr>
        <p:spPr>
          <a:xfrm rot="-5400000">
            <a:off x="6842265" y="2909635"/>
            <a:ext cx="2488800" cy="8668514"/>
          </a:xfrm>
          <a:prstGeom prst="rect">
            <a:avLst/>
          </a:prstGeom>
          <a:noFill/>
          <a:ln>
            <a:noFill/>
          </a:ln>
        </p:spPr>
        <p:txBody>
          <a:bodyPr spcFirstLastPara="1" wrap="square" lIns="50800" tIns="50800" rIns="50800" bIns="50800" anchor="ctr" anchorCtr="0">
            <a:noAutofit/>
          </a:bodyPr>
          <a:lstStyle/>
          <a:p>
            <a:pPr algn="ctr">
              <a:buClr>
                <a:srgbClr val="344664"/>
              </a:buClr>
              <a:buSzPts val="32500"/>
            </a:pPr>
            <a:r>
              <a:rPr lang="en-US" sz="58000" dirty="0">
                <a:solidFill>
                  <a:srgbClr val="344664"/>
                </a:solidFill>
                <a:latin typeface="Source Sans Pro Light" panose="020B0403030403020204" pitchFamily="34" charset="0"/>
                <a:ea typeface="Source Sans Pro Light" panose="020B0403030403020204" pitchFamily="34" charset="0"/>
                <a:cs typeface="Arial Narrow"/>
                <a:sym typeface="Arial Narrow"/>
              </a:rPr>
              <a:t>{</a:t>
            </a:r>
            <a:endParaRPr sz="58000" dirty="0">
              <a:latin typeface="Source Sans Pro Light" panose="020B0403030403020204" pitchFamily="34" charset="0"/>
              <a:ea typeface="Source Sans Pro Light" panose="020B0403030403020204" pitchFamily="34" charset="0"/>
            </a:endParaRPr>
          </a:p>
        </p:txBody>
      </p:sp>
      <p:sp>
        <p:nvSpPr>
          <p:cNvPr id="102" name="Google Shape;102;p25"/>
          <p:cNvSpPr txBox="1"/>
          <p:nvPr/>
        </p:nvSpPr>
        <p:spPr>
          <a:xfrm>
            <a:off x="5973981" y="7952678"/>
            <a:ext cx="5143500" cy="1026000"/>
          </a:xfrm>
          <a:prstGeom prst="rect">
            <a:avLst/>
          </a:prstGeom>
          <a:noFill/>
          <a:ln>
            <a:noFill/>
          </a:ln>
        </p:spPr>
        <p:txBody>
          <a:bodyPr spcFirstLastPara="1" wrap="square" lIns="50800" tIns="50800" rIns="50800" bIns="50800" anchor="ctr" anchorCtr="0">
            <a:noAutofit/>
          </a:bodyPr>
          <a:lstStyle/>
          <a:p>
            <a:pPr algn="ctr">
              <a:buClr>
                <a:srgbClr val="344664"/>
              </a:buClr>
              <a:buSzPts val="6000"/>
            </a:pPr>
            <a:r>
              <a:rPr lang="en-US" sz="6000" b="1" dirty="0">
                <a:solidFill>
                  <a:srgbClr val="344664"/>
                </a:solidFill>
                <a:latin typeface="Source Sans Pro" panose="020B0503030403020204" pitchFamily="34" charset="0"/>
                <a:ea typeface="Source Sans Pro" panose="020B0503030403020204" pitchFamily="34" charset="0"/>
                <a:cs typeface="Avenir"/>
                <a:sym typeface="Avenir"/>
              </a:rPr>
              <a:t>You</a:t>
            </a:r>
            <a:endParaRPr b="1" dirty="0">
              <a:latin typeface="Source Sans Pro" panose="020B0503030403020204" pitchFamily="34" charset="0"/>
              <a:ea typeface="Source Sans Pro" panose="020B0503030403020204" pitchFamily="34" charset="0"/>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A9328D-A82B-8A4A-A246-63C501D1FA0E}"/>
              </a:ext>
            </a:extLst>
          </p:cNvPr>
          <p:cNvSpPr>
            <a:spLocks noGrp="1"/>
          </p:cNvSpPr>
          <p:nvPr>
            <p:ph type="title"/>
          </p:nvPr>
        </p:nvSpPr>
        <p:spPr/>
        <p:txBody>
          <a:bodyPr/>
          <a:lstStyle/>
          <a:p>
            <a:r>
              <a:rPr lang="en-US" dirty="0"/>
              <a:t>Resume Review</a:t>
            </a:r>
          </a:p>
        </p:txBody>
      </p:sp>
    </p:spTree>
    <p:extLst>
      <p:ext uri="{BB962C8B-B14F-4D97-AF65-F5344CB8AC3E}">
        <p14:creationId xmlns:p14="http://schemas.microsoft.com/office/powerpoint/2010/main" val="414889439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64"/>
        <p:cNvGrpSpPr/>
        <p:nvPr/>
      </p:nvGrpSpPr>
      <p:grpSpPr>
        <a:xfrm>
          <a:off x="0" y="0"/>
          <a:ext cx="0" cy="0"/>
          <a:chOff x="0" y="0"/>
          <a:chExt cx="0" cy="0"/>
        </a:xfrm>
      </p:grpSpPr>
      <p:sp>
        <p:nvSpPr>
          <p:cNvPr id="165" name="Google Shape;165;p33"/>
          <p:cNvSpPr txBox="1">
            <a:spLocks noGrp="1"/>
          </p:cNvSpPr>
          <p:nvPr>
            <p:ph type="title"/>
          </p:nvPr>
        </p:nvSpPr>
        <p:spPr/>
        <p:txBody>
          <a:bodyPr/>
          <a:lstStyle/>
          <a:p>
            <a:pPr lvl="0"/>
            <a:r>
              <a:rPr lang="en-US" dirty="0"/>
              <a:t>Time considerations</a:t>
            </a:r>
          </a:p>
        </p:txBody>
      </p:sp>
      <p:sp>
        <p:nvSpPr>
          <p:cNvPr id="166" name="Google Shape;166;p33"/>
          <p:cNvSpPr txBox="1">
            <a:spLocks noGrp="1"/>
          </p:cNvSpPr>
          <p:nvPr>
            <p:ph type="body" idx="1"/>
          </p:nvPr>
        </p:nvSpPr>
        <p:spPr/>
        <p:txBody>
          <a:bodyPr>
            <a:normAutofit/>
          </a:bodyPr>
          <a:lstStyle/>
          <a:p>
            <a:r>
              <a:rPr lang="en-US" dirty="0"/>
              <a:t>You are one of two SMEs who will review every resume in your list.</a:t>
            </a:r>
          </a:p>
          <a:p>
            <a:r>
              <a:rPr lang="en-US" dirty="0"/>
              <a:t>If you are a tiebreaker, you will have additional time to finalize decisions. </a:t>
            </a:r>
          </a:p>
          <a:p>
            <a:pPr lvl="0"/>
            <a:r>
              <a:rPr lang="en-US" dirty="0"/>
              <a:t>We recommend 1 hour blocks of time with breaks in between.</a:t>
            </a:r>
          </a:p>
          <a:p>
            <a:pPr lvl="0"/>
            <a:r>
              <a:rPr lang="en-US" dirty="0"/>
              <a:t>Review should take about 5 minutes and will get progressively easier.</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F60D02-65F5-CA4B-AAF2-DAAABFD7447B}"/>
              </a:ext>
            </a:extLst>
          </p:cNvPr>
          <p:cNvSpPr>
            <a:spLocks noGrp="1"/>
          </p:cNvSpPr>
          <p:nvPr>
            <p:ph type="title"/>
          </p:nvPr>
        </p:nvSpPr>
        <p:spPr/>
        <p:txBody>
          <a:bodyPr/>
          <a:lstStyle/>
          <a:p>
            <a:r>
              <a:rPr lang="en-US" dirty="0"/>
              <a:t>What to look for</a:t>
            </a:r>
          </a:p>
        </p:txBody>
      </p:sp>
      <p:sp>
        <p:nvSpPr>
          <p:cNvPr id="3" name="Text Placeholder 2">
            <a:extLst>
              <a:ext uri="{FF2B5EF4-FFF2-40B4-BE49-F238E27FC236}">
                <a16:creationId xmlns:a16="http://schemas.microsoft.com/office/drawing/2014/main" id="{47275B07-B87B-EB41-B2F4-71C2D4661102}"/>
              </a:ext>
            </a:extLst>
          </p:cNvPr>
          <p:cNvSpPr>
            <a:spLocks noGrp="1"/>
          </p:cNvSpPr>
          <p:nvPr>
            <p:ph type="body" idx="1"/>
          </p:nvPr>
        </p:nvSpPr>
        <p:spPr>
          <a:xfrm>
            <a:off x="1192143" y="1828807"/>
            <a:ext cx="6389757" cy="7131050"/>
          </a:xfrm>
        </p:spPr>
        <p:txBody>
          <a:bodyPr>
            <a:normAutofit/>
          </a:bodyPr>
          <a:lstStyle/>
          <a:p>
            <a:r>
              <a:rPr lang="en-US" dirty="0"/>
              <a:t>Look at the first </a:t>
            </a:r>
            <a:r>
              <a:rPr lang="en-US" b="1" dirty="0"/>
              <a:t>&lt;X&gt; </a:t>
            </a:r>
            <a:r>
              <a:rPr lang="en-US" dirty="0"/>
              <a:t>pages of work experience only.* (might not be pages 1-2)</a:t>
            </a:r>
          </a:p>
          <a:p>
            <a:r>
              <a:rPr lang="en-US" dirty="0"/>
              <a:t>Verify at least a year of relevant experience.</a:t>
            </a:r>
          </a:p>
          <a:p>
            <a:r>
              <a:rPr lang="en-US" dirty="0"/>
              <a:t>Look for evidence of the required competencies at the proficiency level specified. Be rigorous.</a:t>
            </a:r>
          </a:p>
        </p:txBody>
      </p:sp>
      <p:sp>
        <p:nvSpPr>
          <p:cNvPr id="4" name="Text Placeholder 2">
            <a:extLst>
              <a:ext uri="{FF2B5EF4-FFF2-40B4-BE49-F238E27FC236}">
                <a16:creationId xmlns:a16="http://schemas.microsoft.com/office/drawing/2014/main" id="{C1B24186-3696-984E-B03F-963373F20369}"/>
              </a:ext>
            </a:extLst>
          </p:cNvPr>
          <p:cNvSpPr txBox="1">
            <a:spLocks/>
          </p:cNvSpPr>
          <p:nvPr/>
        </p:nvSpPr>
        <p:spPr>
          <a:xfrm>
            <a:off x="7753350" y="1828807"/>
            <a:ext cx="8525738" cy="7131050"/>
          </a:xfrm>
          <a:prstGeom prst="rect">
            <a:avLst/>
          </a:prstGeom>
          <a:noFill/>
          <a:ln>
            <a:noFill/>
          </a:ln>
        </p:spPr>
        <p:txBody>
          <a:bodyPr spcFirstLastPara="1" wrap="square" lIns="0" tIns="0" rIns="0" bIns="0" anchor="t" anchorCtr="0">
            <a:normAutofit/>
          </a:bodyPr>
          <a:lstStyle>
            <a:defPPr marR="0" lvl="0" algn="l" rtl="0">
              <a:lnSpc>
                <a:spcPct val="100000"/>
              </a:lnSpc>
              <a:spcBef>
                <a:spcPts val="0"/>
              </a:spcBef>
              <a:spcAft>
                <a:spcPts val="0"/>
              </a:spcAft>
            </a:defPPr>
            <a:lvl1pPr marL="457246" marR="0" lvl="0" indent="-285779" algn="l" rtl="0">
              <a:lnSpc>
                <a:spcPct val="100000"/>
              </a:lnSpc>
              <a:spcBef>
                <a:spcPts val="4200"/>
              </a:spcBef>
              <a:spcAft>
                <a:spcPts val="0"/>
              </a:spcAft>
              <a:buClr>
                <a:srgbClr val="0D71BC"/>
              </a:buClr>
              <a:buSzPct val="112000"/>
              <a:buFont typeface="Arial" panose="020B0604020202020204" pitchFamily="34" charset="0"/>
              <a:buChar char="•"/>
              <a:defRPr sz="3600" b="0" i="0" u="none" strike="noStrike" cap="none">
                <a:solidFill>
                  <a:srgbClr val="0D71BC"/>
                </a:solidFill>
                <a:latin typeface="Source Sans Pro" panose="020B0503030403020204" pitchFamily="34" charset="0"/>
                <a:ea typeface="Source Sans Pro" panose="020B0503030403020204" pitchFamily="34" charset="0"/>
                <a:cs typeface="Avenir"/>
                <a:sym typeface="Avenir"/>
              </a:defRPr>
            </a:lvl1pPr>
            <a:lvl2pPr marL="914492" marR="0" lvl="1" indent="-285779" algn="l" rtl="0">
              <a:lnSpc>
                <a:spcPct val="100000"/>
              </a:lnSpc>
              <a:spcBef>
                <a:spcPts val="4200"/>
              </a:spcBef>
              <a:spcAft>
                <a:spcPts val="0"/>
              </a:spcAft>
              <a:buClr>
                <a:srgbClr val="0D71BC"/>
              </a:buClr>
              <a:buSzPct val="112000"/>
              <a:buFont typeface="Arial" panose="020B0604020202020204" pitchFamily="34" charset="0"/>
              <a:buChar char="•"/>
              <a:defRPr sz="3600" b="0" i="0" u="none" strike="noStrike" cap="none">
                <a:solidFill>
                  <a:srgbClr val="0D71BC"/>
                </a:solidFill>
                <a:latin typeface="Source Sans Pro" panose="020B0503030403020204" pitchFamily="34" charset="0"/>
                <a:ea typeface="Source Sans Pro" panose="020B0503030403020204" pitchFamily="34" charset="0"/>
                <a:cs typeface="Avenir"/>
                <a:sym typeface="Avenir"/>
              </a:defRPr>
            </a:lvl2pPr>
            <a:lvl3pPr marL="1371737" marR="0" lvl="2" indent="-314357" algn="l" rtl="0">
              <a:lnSpc>
                <a:spcPct val="100000"/>
              </a:lnSpc>
              <a:spcBef>
                <a:spcPts val="4200"/>
              </a:spcBef>
              <a:spcAft>
                <a:spcPts val="0"/>
              </a:spcAft>
              <a:buClr>
                <a:srgbClr val="0D71BC"/>
              </a:buClr>
              <a:buSzPct val="112000"/>
              <a:buFont typeface="Arial" panose="020B0604020202020204" pitchFamily="34" charset="0"/>
              <a:buChar char="•"/>
              <a:defRPr sz="3600" b="0" i="0" u="none" strike="noStrike" cap="none">
                <a:solidFill>
                  <a:srgbClr val="0D71BC"/>
                </a:solidFill>
                <a:latin typeface="Source Sans Pro" panose="020B0503030403020204" pitchFamily="34" charset="0"/>
                <a:ea typeface="Source Sans Pro" panose="020B0503030403020204" pitchFamily="34" charset="0"/>
                <a:cs typeface="Avenir"/>
                <a:sym typeface="Avenir"/>
              </a:defRPr>
            </a:lvl3pPr>
            <a:lvl4pPr marL="1828984" marR="0" lvl="3" indent="-314357" algn="l" rtl="0">
              <a:lnSpc>
                <a:spcPct val="100000"/>
              </a:lnSpc>
              <a:spcBef>
                <a:spcPts val="4200"/>
              </a:spcBef>
              <a:spcAft>
                <a:spcPts val="0"/>
              </a:spcAft>
              <a:buClr>
                <a:srgbClr val="0D71BC"/>
              </a:buClr>
              <a:buSzPct val="112000"/>
              <a:buFont typeface="Arial" panose="020B0604020202020204" pitchFamily="34" charset="0"/>
              <a:buChar char="•"/>
              <a:defRPr sz="3600" b="0" i="0" u="none" strike="noStrike" cap="none">
                <a:solidFill>
                  <a:srgbClr val="0D71BC"/>
                </a:solidFill>
                <a:latin typeface="Source Sans Pro" panose="020B0503030403020204" pitchFamily="34" charset="0"/>
                <a:ea typeface="Source Sans Pro" panose="020B0503030403020204" pitchFamily="34" charset="0"/>
                <a:cs typeface="Avenir"/>
                <a:sym typeface="Avenir"/>
              </a:defRPr>
            </a:lvl4pPr>
            <a:lvl5pPr marL="2286228" marR="0" lvl="4" indent="-314357" algn="l" rtl="0">
              <a:lnSpc>
                <a:spcPct val="100000"/>
              </a:lnSpc>
              <a:spcBef>
                <a:spcPts val="4200"/>
              </a:spcBef>
              <a:spcAft>
                <a:spcPts val="0"/>
              </a:spcAft>
              <a:buClr>
                <a:srgbClr val="0D71BC"/>
              </a:buClr>
              <a:buSzPct val="112000"/>
              <a:buFont typeface="Arial" panose="020B0604020202020204" pitchFamily="34" charset="0"/>
              <a:buChar char="•"/>
              <a:defRPr sz="3600" b="0" i="0" u="none" strike="noStrike" cap="none">
                <a:solidFill>
                  <a:srgbClr val="0D71BC"/>
                </a:solidFill>
                <a:latin typeface="Source Sans Pro" panose="020B0503030403020204" pitchFamily="34" charset="0"/>
                <a:ea typeface="Source Sans Pro" panose="020B0503030403020204" pitchFamily="34" charset="0"/>
                <a:cs typeface="Avenir"/>
                <a:sym typeface="Avenir"/>
              </a:defRPr>
            </a:lvl5pPr>
            <a:lvl6pPr marL="2743475" marR="0" lvl="5" indent="-314357" algn="l" rtl="0">
              <a:lnSpc>
                <a:spcPct val="100000"/>
              </a:lnSpc>
              <a:spcBef>
                <a:spcPts val="4200"/>
              </a:spcBef>
              <a:spcAft>
                <a:spcPts val="0"/>
              </a:spcAft>
              <a:buClr>
                <a:srgbClr val="000000"/>
              </a:buClr>
              <a:buSzPts val="1350"/>
              <a:buFont typeface="Rockwell"/>
              <a:buChar char="•"/>
              <a:defRPr sz="3600" b="0" i="0" u="none" strike="noStrike" cap="none">
                <a:solidFill>
                  <a:srgbClr val="000000"/>
                </a:solidFill>
                <a:latin typeface="Rockwell"/>
                <a:ea typeface="Rockwell"/>
                <a:cs typeface="Rockwell"/>
                <a:sym typeface="Rockwell"/>
              </a:defRPr>
            </a:lvl6pPr>
            <a:lvl7pPr marL="3200720" marR="0" lvl="6" indent="-314357" algn="l" rtl="0">
              <a:lnSpc>
                <a:spcPct val="100000"/>
              </a:lnSpc>
              <a:spcBef>
                <a:spcPts val="4200"/>
              </a:spcBef>
              <a:spcAft>
                <a:spcPts val="0"/>
              </a:spcAft>
              <a:buClr>
                <a:srgbClr val="000000"/>
              </a:buClr>
              <a:buSzPts val="1350"/>
              <a:buFont typeface="Rockwell"/>
              <a:buChar char="•"/>
              <a:defRPr sz="3600" b="0" i="0" u="none" strike="noStrike" cap="none">
                <a:solidFill>
                  <a:srgbClr val="000000"/>
                </a:solidFill>
                <a:latin typeface="Rockwell"/>
                <a:ea typeface="Rockwell"/>
                <a:cs typeface="Rockwell"/>
                <a:sym typeface="Rockwell"/>
              </a:defRPr>
            </a:lvl7pPr>
            <a:lvl8pPr marL="3657966" marR="0" lvl="7" indent="-314357" algn="l" rtl="0">
              <a:lnSpc>
                <a:spcPct val="100000"/>
              </a:lnSpc>
              <a:spcBef>
                <a:spcPts val="4200"/>
              </a:spcBef>
              <a:spcAft>
                <a:spcPts val="0"/>
              </a:spcAft>
              <a:buClr>
                <a:srgbClr val="000000"/>
              </a:buClr>
              <a:buSzPts val="1350"/>
              <a:buFont typeface="Rockwell"/>
              <a:buChar char="•"/>
              <a:defRPr sz="3600" b="0" i="0" u="none" strike="noStrike" cap="none">
                <a:solidFill>
                  <a:srgbClr val="000000"/>
                </a:solidFill>
                <a:latin typeface="Rockwell"/>
                <a:ea typeface="Rockwell"/>
                <a:cs typeface="Rockwell"/>
                <a:sym typeface="Rockwell"/>
              </a:defRPr>
            </a:lvl8pPr>
            <a:lvl9pPr marL="4115212" marR="0" lvl="8" indent="-314357" algn="l" rtl="0">
              <a:lnSpc>
                <a:spcPct val="100000"/>
              </a:lnSpc>
              <a:spcBef>
                <a:spcPts val="4200"/>
              </a:spcBef>
              <a:spcAft>
                <a:spcPts val="0"/>
              </a:spcAft>
              <a:buClr>
                <a:srgbClr val="000000"/>
              </a:buClr>
              <a:buSzPts val="1350"/>
              <a:buFont typeface="Rockwell"/>
              <a:buChar char="•"/>
              <a:defRPr sz="3600" b="0" i="0" u="none" strike="noStrike" cap="none">
                <a:solidFill>
                  <a:srgbClr val="000000"/>
                </a:solidFill>
                <a:latin typeface="Rockwell"/>
                <a:ea typeface="Rockwell"/>
                <a:cs typeface="Rockwell"/>
                <a:sym typeface="Rockwell"/>
              </a:defRPr>
            </a:lvl9pPr>
          </a:lstStyle>
          <a:p>
            <a:r>
              <a:rPr lang="en-US" dirty="0"/>
              <a:t>If additional parentheticals are chosen, evaluate the applicant against the additional competencies/proficiencies.</a:t>
            </a:r>
          </a:p>
          <a:p>
            <a:r>
              <a:rPr lang="en-US" dirty="0"/>
              <a:t>Do not look for specific keyword matches.</a:t>
            </a:r>
          </a:p>
          <a:p>
            <a:r>
              <a:rPr lang="en-US" dirty="0"/>
              <a:t>Do not reject for overqualification. </a:t>
            </a:r>
          </a:p>
          <a:p>
            <a:r>
              <a:rPr lang="en-US" dirty="0"/>
              <a:t>Regarding veterans:  Do not make a determination based on veteran status. You are only evaluating applicants against the competencies.</a:t>
            </a:r>
          </a:p>
        </p:txBody>
      </p:sp>
    </p:spTree>
    <p:extLst>
      <p:ext uri="{BB962C8B-B14F-4D97-AF65-F5344CB8AC3E}">
        <p14:creationId xmlns:p14="http://schemas.microsoft.com/office/powerpoint/2010/main" val="263822903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4AB7B9-70B6-DF41-A8DC-C38D5773D4E0}"/>
              </a:ext>
            </a:extLst>
          </p:cNvPr>
          <p:cNvSpPr>
            <a:spLocks noGrp="1"/>
          </p:cNvSpPr>
          <p:nvPr>
            <p:ph type="title"/>
          </p:nvPr>
        </p:nvSpPr>
        <p:spPr/>
        <p:txBody>
          <a:bodyPr/>
          <a:lstStyle/>
          <a:p>
            <a:r>
              <a:rPr lang="en-US" dirty="0"/>
              <a:t>Providing written justification</a:t>
            </a:r>
            <a:br>
              <a:rPr lang="en-US" dirty="0"/>
            </a:br>
            <a:endParaRPr lang="en-US" dirty="0"/>
          </a:p>
        </p:txBody>
      </p:sp>
      <p:sp>
        <p:nvSpPr>
          <p:cNvPr id="3" name="Text Placeholder 2">
            <a:extLst>
              <a:ext uri="{FF2B5EF4-FFF2-40B4-BE49-F238E27FC236}">
                <a16:creationId xmlns:a16="http://schemas.microsoft.com/office/drawing/2014/main" id="{E1BD8966-81FF-B047-B5CB-C2728DB3B018}"/>
              </a:ext>
            </a:extLst>
          </p:cNvPr>
          <p:cNvSpPr>
            <a:spLocks noGrp="1"/>
          </p:cNvSpPr>
          <p:nvPr>
            <p:ph type="body" idx="1"/>
          </p:nvPr>
        </p:nvSpPr>
        <p:spPr/>
        <p:txBody>
          <a:bodyPr>
            <a:normAutofit/>
          </a:bodyPr>
          <a:lstStyle/>
          <a:p>
            <a:r>
              <a:rPr lang="en-US" dirty="0"/>
              <a:t>Include rating with 1–3 sentences tied back to proficiencies.</a:t>
            </a:r>
          </a:p>
          <a:p>
            <a:r>
              <a:rPr lang="en-US" dirty="0"/>
              <a:t>Mention that applicant has at least a year of relevant experience.</a:t>
            </a:r>
          </a:p>
          <a:p>
            <a:r>
              <a:rPr lang="en-US" dirty="0"/>
              <a:t>Provide enough detail to retrace decision point later.</a:t>
            </a:r>
          </a:p>
          <a:p>
            <a:r>
              <a:rPr lang="en-US" dirty="0"/>
              <a:t>If you are deliberating, write it down.</a:t>
            </a:r>
          </a:p>
          <a:p>
            <a:r>
              <a:rPr lang="en-US" dirty="0"/>
              <a:t>For parentheticals, be clear about which competency you are rating.</a:t>
            </a:r>
          </a:p>
          <a:p>
            <a:r>
              <a:rPr lang="en-US" dirty="0"/>
              <a:t>Don’t create a checklist of the competencies and proficiencies or find explicit keywords.</a:t>
            </a:r>
          </a:p>
          <a:p>
            <a:endParaRPr lang="en-US" dirty="0"/>
          </a:p>
        </p:txBody>
      </p:sp>
    </p:spTree>
    <p:extLst>
      <p:ext uri="{BB962C8B-B14F-4D97-AF65-F5344CB8AC3E}">
        <p14:creationId xmlns:p14="http://schemas.microsoft.com/office/powerpoint/2010/main" val="378605464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71"/>
        <p:cNvGrpSpPr/>
        <p:nvPr/>
      </p:nvGrpSpPr>
      <p:grpSpPr>
        <a:xfrm>
          <a:off x="0" y="0"/>
          <a:ext cx="0" cy="0"/>
          <a:chOff x="0" y="0"/>
          <a:chExt cx="0" cy="0"/>
        </a:xfrm>
      </p:grpSpPr>
      <p:sp>
        <p:nvSpPr>
          <p:cNvPr id="172" name="Google Shape;172;p34"/>
          <p:cNvSpPr txBox="1">
            <a:spLocks noGrp="1"/>
          </p:cNvSpPr>
          <p:nvPr>
            <p:ph type="title"/>
          </p:nvPr>
        </p:nvSpPr>
        <p:spPr/>
        <p:txBody>
          <a:bodyPr/>
          <a:lstStyle/>
          <a:p>
            <a:pPr lvl="0"/>
            <a:r>
              <a:rPr lang="en-US" dirty="0"/>
              <a:t>Ratings</a:t>
            </a:r>
          </a:p>
        </p:txBody>
      </p:sp>
      <p:sp>
        <p:nvSpPr>
          <p:cNvPr id="2" name="Text Placeholder 1">
            <a:extLst>
              <a:ext uri="{FF2B5EF4-FFF2-40B4-BE49-F238E27FC236}">
                <a16:creationId xmlns:a16="http://schemas.microsoft.com/office/drawing/2014/main" id="{F06EE2DF-49EC-4D46-8F84-96FA406D2B47}"/>
              </a:ext>
            </a:extLst>
          </p:cNvPr>
          <p:cNvSpPr>
            <a:spLocks noGrp="1"/>
          </p:cNvSpPr>
          <p:nvPr>
            <p:ph type="body" idx="1"/>
          </p:nvPr>
        </p:nvSpPr>
        <p:spPr/>
        <p:txBody>
          <a:bodyPr>
            <a:normAutofit/>
          </a:bodyPr>
          <a:lstStyle/>
          <a:p>
            <a:pPr marL="171467" indent="0">
              <a:buNone/>
            </a:pPr>
            <a:r>
              <a:rPr lang="en-US" b="1" dirty="0"/>
              <a:t>Move Forward</a:t>
            </a:r>
            <a:br>
              <a:rPr lang="en-US" dirty="0"/>
            </a:br>
            <a:r>
              <a:rPr lang="en-US" dirty="0"/>
              <a:t>Required competencies and proficiency levels adequately reflected to warrant further evaluation.</a:t>
            </a:r>
          </a:p>
          <a:p>
            <a:pPr marL="171467" indent="0">
              <a:buNone/>
            </a:pPr>
            <a:r>
              <a:rPr lang="en-US" b="1" dirty="0"/>
              <a:t>Borderline</a:t>
            </a:r>
            <a:br>
              <a:rPr lang="en-US" dirty="0"/>
            </a:br>
            <a:r>
              <a:rPr lang="en-US" dirty="0"/>
              <a:t>Meets or exceeds most competencies, but remaining competencies could not be accurately assessed.</a:t>
            </a:r>
          </a:p>
          <a:p>
            <a:pPr marL="171467" indent="0">
              <a:buNone/>
            </a:pPr>
            <a:r>
              <a:rPr lang="en-US" b="1" dirty="0"/>
              <a:t>Does Not Move Forward</a:t>
            </a:r>
            <a:br>
              <a:rPr lang="en-US" dirty="0"/>
            </a:br>
            <a:r>
              <a:rPr lang="en-US" dirty="0"/>
              <a:t>Required competencies and proficiency levels not adequately reflected; no further evaluation recommended.</a:t>
            </a:r>
          </a:p>
          <a:p>
            <a:endParaRPr lang="en-US"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E06090-C632-AC4E-AE58-A6891D3887D3}"/>
              </a:ext>
            </a:extLst>
          </p:cNvPr>
          <p:cNvSpPr>
            <a:spLocks noGrp="1"/>
          </p:cNvSpPr>
          <p:nvPr>
            <p:ph type="title"/>
          </p:nvPr>
        </p:nvSpPr>
        <p:spPr/>
        <p:txBody>
          <a:bodyPr/>
          <a:lstStyle/>
          <a:p>
            <a:r>
              <a:rPr lang="en-US" dirty="0"/>
              <a:t>Moving an applicant forward</a:t>
            </a:r>
          </a:p>
        </p:txBody>
      </p:sp>
      <p:sp>
        <p:nvSpPr>
          <p:cNvPr id="3" name="Text Placeholder 2">
            <a:extLst>
              <a:ext uri="{FF2B5EF4-FFF2-40B4-BE49-F238E27FC236}">
                <a16:creationId xmlns:a16="http://schemas.microsoft.com/office/drawing/2014/main" id="{91746A7A-E60E-1C49-A14E-BF8FCBE972B4}"/>
              </a:ext>
            </a:extLst>
          </p:cNvPr>
          <p:cNvSpPr>
            <a:spLocks noGrp="1"/>
          </p:cNvSpPr>
          <p:nvPr>
            <p:ph type="body" idx="1"/>
          </p:nvPr>
        </p:nvSpPr>
        <p:spPr/>
        <p:txBody>
          <a:bodyPr>
            <a:normAutofit/>
          </a:bodyPr>
          <a:lstStyle/>
          <a:p>
            <a:pPr marL="171467" indent="0">
              <a:buNone/>
            </a:pPr>
            <a:r>
              <a:rPr lang="en-US" dirty="0"/>
              <a:t>When the decision to move forward is clear, the documentation needed is straightforward. When it’s not clear, the documentation should reflect what assumptions were made.</a:t>
            </a:r>
          </a:p>
          <a:p>
            <a:r>
              <a:rPr lang="en-US" dirty="0"/>
              <a:t>Resume reflects the competencies and proficiency levels needed with </a:t>
            </a:r>
            <a:r>
              <a:rPr lang="en-US" b="1" i="1" dirty="0"/>
              <a:t>limited speculation.</a:t>
            </a:r>
          </a:p>
          <a:p>
            <a:r>
              <a:rPr lang="en-US" dirty="0"/>
              <a:t>Resume appears to meet them but you need to </a:t>
            </a:r>
            <a:r>
              <a:rPr lang="en-US" b="1" i="1" dirty="0"/>
              <a:t>make major assumptions.</a:t>
            </a:r>
          </a:p>
        </p:txBody>
      </p:sp>
    </p:spTree>
    <p:extLst>
      <p:ext uri="{BB962C8B-B14F-4D97-AF65-F5344CB8AC3E}">
        <p14:creationId xmlns:p14="http://schemas.microsoft.com/office/powerpoint/2010/main" val="787609314"/>
      </p:ext>
    </p:extLst>
  </p:cSld>
  <p:clrMapOvr>
    <a:masterClrMapping/>
  </p:clrMapOvr>
</p:sld>
</file>

<file path=ppt/theme/theme1.xml><?xml version="1.0" encoding="utf-8"?>
<a:theme xmlns:a="http://schemas.openxmlformats.org/drawingml/2006/main" name="White">
  <a:themeElements>
    <a:clrScheme name="USDS Presentation Theme">
      <a:dk1>
        <a:srgbClr val="344664"/>
      </a:dk1>
      <a:lt1>
        <a:srgbClr val="FFFFFF"/>
      </a:lt1>
      <a:dk2>
        <a:srgbClr val="A0992C"/>
      </a:dk2>
      <a:lt2>
        <a:srgbClr val="7F8EA4"/>
      </a:lt2>
      <a:accent1>
        <a:srgbClr val="A2992C"/>
      </a:accent1>
      <a:accent2>
        <a:srgbClr val="D9C708"/>
      </a:accent2>
      <a:accent3>
        <a:srgbClr val="334463"/>
      </a:accent3>
      <a:accent4>
        <a:srgbClr val="7F8EA4"/>
      </a:accent4>
      <a:accent5>
        <a:srgbClr val="2E65B7"/>
      </a:accent5>
      <a:accent6>
        <a:srgbClr val="637286"/>
      </a:accent6>
      <a:hlink>
        <a:srgbClr val="596BAC"/>
      </a:hlink>
      <a:folHlink>
        <a:srgbClr val="D9C70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White">
  <a:themeElements>
    <a:clrScheme name="White">
      <a:dk1>
        <a:srgbClr val="000000"/>
      </a:dk1>
      <a:lt1>
        <a:srgbClr val="FFFFFF"/>
      </a:lt1>
      <a:dk2>
        <a:srgbClr val="53585F"/>
      </a:dk2>
      <a:lt2>
        <a:srgbClr val="DCDEE0"/>
      </a:lt2>
      <a:accent1>
        <a:srgbClr val="0365C0"/>
      </a:accent1>
      <a:accent2>
        <a:srgbClr val="00882B"/>
      </a:accent2>
      <a:accent3>
        <a:srgbClr val="DCBD23"/>
      </a:accent3>
      <a:accent4>
        <a:srgbClr val="DE6A10"/>
      </a:accent4>
      <a:accent5>
        <a:srgbClr val="C82506"/>
      </a:accent5>
      <a:accent6>
        <a:srgbClr val="773F9B"/>
      </a:accent6>
      <a:hlink>
        <a:srgbClr val="0000FF"/>
      </a:hlink>
      <a:folHlink>
        <a:srgbClr val="FF00F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17959</TotalTime>
  <Words>878</Words>
  <Application>Microsoft Macintosh PowerPoint</Application>
  <PresentationFormat>Custom</PresentationFormat>
  <Paragraphs>97</Paragraphs>
  <Slides>24</Slides>
  <Notes>19</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24</vt:i4>
      </vt:variant>
    </vt:vector>
  </HeadingPairs>
  <TitlesOfParts>
    <vt:vector size="33" baseType="lpstr">
      <vt:lpstr>Merriweather Sans</vt:lpstr>
      <vt:lpstr>Rockwell</vt:lpstr>
      <vt:lpstr>Arial</vt:lpstr>
      <vt:lpstr>Source Sans Pro SemiBold</vt:lpstr>
      <vt:lpstr>Source Sans Pro</vt:lpstr>
      <vt:lpstr>Avenir</vt:lpstr>
      <vt:lpstr>Merriweather</vt:lpstr>
      <vt:lpstr>Source Sans Pro Light</vt:lpstr>
      <vt:lpstr>White</vt:lpstr>
      <vt:lpstr>PowerPoint Presentation</vt:lpstr>
      <vt:lpstr>Agenda for this session</vt:lpstr>
      <vt:lpstr>Multi-Hurdle SME Assessment Process</vt:lpstr>
      <vt:lpstr>Resume Review</vt:lpstr>
      <vt:lpstr>Time considerations</vt:lpstr>
      <vt:lpstr>What to look for</vt:lpstr>
      <vt:lpstr>Providing written justification </vt:lpstr>
      <vt:lpstr>Ratings</vt:lpstr>
      <vt:lpstr>Moving an applicant forward</vt:lpstr>
      <vt:lpstr>What you have decided for this hiring action</vt:lpstr>
      <vt:lpstr>Example statement // If resume meets the requirements (with limited speculation)</vt:lpstr>
      <vt:lpstr>Example statement // If resume meets the requirements (With major assumptions)</vt:lpstr>
      <vt:lpstr>Example statement // Does not move forward</vt:lpstr>
      <vt:lpstr>Example statement // Does not move forward (typos and grammatical errors) </vt:lpstr>
      <vt:lpstr>Example statement // Borderline</vt:lpstr>
      <vt:lpstr>Prohibited Personnel Practices 5 U.S.C. 2302(b)</vt:lpstr>
      <vt:lpstr>Resume Review Practice Session:  60 minutes</vt:lpstr>
      <vt:lpstr>What you have decided for this hiring action</vt:lpstr>
      <vt:lpstr>USA Staffing</vt:lpstr>
      <vt:lpstr>PowerPoint Presentation</vt:lpstr>
      <vt:lpstr>PowerPoint Presentation</vt:lpstr>
      <vt:lpstr>Outcomes</vt:lpstr>
      <vt:lpstr>Logistics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Grosser, Stephanie F. EOP/OMB</dc:creator>
  <cp:lastModifiedBy>Martha A Wilkes</cp:lastModifiedBy>
  <cp:revision>196</cp:revision>
  <dcterms:modified xsi:type="dcterms:W3CDTF">2019-04-18T18:39:41Z</dcterms:modified>
</cp:coreProperties>
</file>